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32" r:id="rId2"/>
    <p:sldId id="536" r:id="rId3"/>
    <p:sldId id="540" r:id="rId4"/>
    <p:sldId id="537" r:id="rId5"/>
    <p:sldId id="539" r:id="rId6"/>
    <p:sldId id="544" r:id="rId7"/>
    <p:sldId id="506" r:id="rId8"/>
    <p:sldId id="508" r:id="rId9"/>
    <p:sldId id="481" r:id="rId10"/>
    <p:sldId id="533" r:id="rId11"/>
    <p:sldId id="534" r:id="rId12"/>
    <p:sldId id="530" r:id="rId13"/>
    <p:sldId id="531" r:id="rId14"/>
    <p:sldId id="515" r:id="rId15"/>
    <p:sldId id="516" r:id="rId16"/>
    <p:sldId id="542" r:id="rId17"/>
    <p:sldId id="543" r:id="rId18"/>
    <p:sldId id="503" r:id="rId19"/>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umimoji="1" sz="2400"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umimoji="1" sz="2400"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umimoji="1" sz="2400"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umimoji="1" sz="2400" kern="1200">
        <a:solidFill>
          <a:schemeClr val="tx1"/>
        </a:solidFill>
        <a:latin typeface="Arial" pitchFamily="34" charset="0"/>
        <a:ea typeface="SimSun" pitchFamily="2" charset="-122"/>
        <a:cs typeface="+mn-cs"/>
      </a:defRPr>
    </a:lvl5pPr>
    <a:lvl6pPr marL="2286000" algn="l" defTabSz="914400" rtl="0" eaLnBrk="1" latinLnBrk="0" hangingPunct="1">
      <a:defRPr kumimoji="1" sz="2400" kern="1200">
        <a:solidFill>
          <a:schemeClr val="tx1"/>
        </a:solidFill>
        <a:latin typeface="Arial" pitchFamily="34" charset="0"/>
        <a:ea typeface="SimSun" pitchFamily="2" charset="-122"/>
        <a:cs typeface="+mn-cs"/>
      </a:defRPr>
    </a:lvl6pPr>
    <a:lvl7pPr marL="2743200" algn="l" defTabSz="914400" rtl="0" eaLnBrk="1" latinLnBrk="0" hangingPunct="1">
      <a:defRPr kumimoji="1" sz="2400" kern="1200">
        <a:solidFill>
          <a:schemeClr val="tx1"/>
        </a:solidFill>
        <a:latin typeface="Arial" pitchFamily="34" charset="0"/>
        <a:ea typeface="SimSun" pitchFamily="2" charset="-122"/>
        <a:cs typeface="+mn-cs"/>
      </a:defRPr>
    </a:lvl7pPr>
    <a:lvl8pPr marL="3200400" algn="l" defTabSz="914400" rtl="0" eaLnBrk="1" latinLnBrk="0" hangingPunct="1">
      <a:defRPr kumimoji="1" sz="2400" kern="1200">
        <a:solidFill>
          <a:schemeClr val="tx1"/>
        </a:solidFill>
        <a:latin typeface="Arial" pitchFamily="34" charset="0"/>
        <a:ea typeface="SimSun" pitchFamily="2" charset="-122"/>
        <a:cs typeface="+mn-cs"/>
      </a:defRPr>
    </a:lvl8pPr>
    <a:lvl9pPr marL="3657600" algn="l" defTabSz="914400" rtl="0" eaLnBrk="1" latinLnBrk="0" hangingPunct="1">
      <a:defRPr kumimoji="1" sz="2400"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4388" autoAdjust="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4" d="100"/>
          <a:sy n="64" d="100"/>
        </p:scale>
        <p:origin x="-278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ChingLuh%20Introduction\Worksheet\BusinessOverview_20130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anna\KeyDataBase\2013KeyDateBase\key%20data%20sum\Shoe%20Yearly%20Sales%20Sum.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autoTitleDeleted val="1"/>
    <c:view3D>
      <c:rotX val="50"/>
      <c:rotY val="240"/>
      <c:perspective val="0"/>
    </c:view3D>
    <c:plotArea>
      <c:layout>
        <c:manualLayout>
          <c:layoutTarget val="inner"/>
          <c:xMode val="edge"/>
          <c:yMode val="edge"/>
          <c:x val="0.16504796405237682"/>
          <c:y val="7.2551314989329124E-2"/>
          <c:w val="0.64844008668306674"/>
          <c:h val="0.60875144213560872"/>
        </c:manualLayout>
      </c:layout>
      <c:pie3DChart>
        <c:varyColors val="1"/>
        <c:ser>
          <c:idx val="0"/>
          <c:order val="0"/>
          <c:spPr>
            <a:solidFill>
              <a:srgbClr val="9999FF"/>
            </a:solidFill>
            <a:ln w="12700">
              <a:solidFill>
                <a:srgbClr val="000000"/>
              </a:solidFill>
              <a:prstDash val="solid"/>
            </a:ln>
          </c:spPr>
          <c:explosion val="8"/>
          <c:dPt>
            <c:idx val="0"/>
            <c:spPr>
              <a:gradFill rotWithShape="0">
                <a:gsLst>
                  <a:gs pos="0">
                    <a:srgbClr val="3366FF"/>
                  </a:gs>
                  <a:gs pos="100000">
                    <a:srgbClr val="3366FF">
                      <a:gamma/>
                      <a:shade val="36078"/>
                      <a:invGamma/>
                    </a:srgbClr>
                  </a:gs>
                </a:gsLst>
                <a:lin ang="5400000" scaled="1"/>
              </a:gradFill>
              <a:ln w="25400">
                <a:noFill/>
              </a:ln>
            </c:spPr>
          </c:dPt>
          <c:dPt>
            <c:idx val="1"/>
            <c:spPr>
              <a:gradFill rotWithShape="0">
                <a:gsLst>
                  <a:gs pos="0">
                    <a:srgbClr val="00FFFF"/>
                  </a:gs>
                  <a:gs pos="100000">
                    <a:srgbClr val="00FFFF">
                      <a:gamma/>
                      <a:shade val="46275"/>
                      <a:invGamma/>
                    </a:srgbClr>
                  </a:gs>
                </a:gsLst>
                <a:lin ang="5400000" scaled="1"/>
              </a:gradFill>
              <a:ln w="25400">
                <a:noFill/>
              </a:ln>
            </c:spPr>
          </c:dPt>
          <c:dPt>
            <c:idx val="2"/>
            <c:spPr>
              <a:gradFill rotWithShape="0">
                <a:gsLst>
                  <a:gs pos="0">
                    <a:srgbClr val="FF6600"/>
                  </a:gs>
                  <a:gs pos="100000">
                    <a:srgbClr val="FF6600">
                      <a:gamma/>
                      <a:shade val="46275"/>
                      <a:invGamma/>
                    </a:srgbClr>
                  </a:gs>
                </a:gsLst>
                <a:lin ang="5400000" scaled="1"/>
              </a:gradFill>
              <a:ln w="25400">
                <a:noFill/>
              </a:ln>
            </c:spPr>
          </c:dPt>
          <c:dPt>
            <c:idx val="3"/>
            <c:spPr>
              <a:gradFill rotWithShape="0">
                <a:gsLst>
                  <a:gs pos="0">
                    <a:srgbClr val="00FF00"/>
                  </a:gs>
                  <a:gs pos="100000">
                    <a:srgbClr val="00FF00">
                      <a:gamma/>
                      <a:shade val="46275"/>
                      <a:invGamma/>
                    </a:srgbClr>
                  </a:gs>
                </a:gsLst>
                <a:lin ang="5400000" scaled="1"/>
              </a:gradFill>
              <a:ln w="25400">
                <a:noFill/>
              </a:ln>
            </c:spPr>
          </c:dPt>
          <c:dPt>
            <c:idx val="4"/>
            <c:spPr>
              <a:gradFill rotWithShape="0">
                <a:gsLst>
                  <a:gs pos="0">
                    <a:srgbClr val="FFFF00"/>
                  </a:gs>
                  <a:gs pos="100000">
                    <a:srgbClr val="FFFF00">
                      <a:gamma/>
                      <a:shade val="46275"/>
                      <a:invGamma/>
                    </a:srgbClr>
                  </a:gs>
                </a:gsLst>
                <a:lin ang="5400000" scaled="1"/>
              </a:gradFill>
              <a:ln w="25400">
                <a:noFill/>
              </a:ln>
            </c:spPr>
          </c:dPt>
          <c:dLbls>
            <c:dLbl>
              <c:idx val="0"/>
              <c:layout>
                <c:manualLayout>
                  <c:x val="0.10813028007040439"/>
                  <c:y val="5.1729193374818995E-2"/>
                </c:manualLayout>
              </c:layout>
              <c:dLblPos val="bestFit"/>
              <c:showPercent val="1"/>
            </c:dLbl>
            <c:dLbl>
              <c:idx val="1"/>
              <c:layout>
                <c:manualLayout>
                  <c:x val="-0.10407504695649145"/>
                  <c:y val="6.924867364191252E-2"/>
                </c:manualLayout>
              </c:layout>
              <c:dLblPos val="bestFit"/>
              <c:showPercent val="1"/>
            </c:dLbl>
            <c:dLbl>
              <c:idx val="2"/>
              <c:layout>
                <c:manualLayout>
                  <c:x val="-0.15484423169363262"/>
                  <c:y val="-5.1152041548105931E-2"/>
                </c:manualLayout>
              </c:layout>
              <c:dLblPos val="bestFit"/>
              <c:showPercent val="1"/>
            </c:dLbl>
            <c:dLbl>
              <c:idx val="3"/>
              <c:layout>
                <c:manualLayout>
                  <c:x val="7.3345373792301091E-2"/>
                  <c:y val="-0.11532023136466411"/>
                </c:manualLayout>
              </c:layout>
              <c:dLblPos val="bestFit"/>
              <c:showPercent val="1"/>
            </c:dLbl>
            <c:dLbl>
              <c:idx val="4"/>
              <c:layout>
                <c:manualLayout>
                  <c:x val="9.2820784373251197E-2"/>
                  <c:y val="-8.4968924043455726E-2"/>
                </c:manualLayout>
              </c:layout>
              <c:dLblPos val="bestFit"/>
              <c:showPercent val="1"/>
            </c:dLbl>
            <c:numFmt formatCode="0%" sourceLinked="0"/>
            <c:spPr>
              <a:noFill/>
              <a:ln w="25400">
                <a:noFill/>
              </a:ln>
            </c:spPr>
            <c:txPr>
              <a:bodyPr/>
              <a:lstStyle/>
              <a:p>
                <a:pPr>
                  <a:defRPr lang="en-GB" sz="1600" b="1" i="0" u="none" strike="noStrike" baseline="0">
                    <a:solidFill>
                      <a:srgbClr val="CCFFFF"/>
                    </a:solidFill>
                    <a:latin typeface="Arial" pitchFamily="34" charset="0"/>
                    <a:ea typeface="Arial  "/>
                    <a:cs typeface="Arial" pitchFamily="34" charset="0"/>
                  </a:defRPr>
                </a:pPr>
                <a:endParaRPr lang="zh-TW"/>
              </a:p>
            </c:txPr>
            <c:showPercent val="1"/>
            <c:showLeaderLines val="1"/>
          </c:dLbls>
          <c:cat>
            <c:strRef>
              <c:f>'[BusinessOverview_20130201.xlsx]Biz Overview'!$P$4:$P$8</c:f>
              <c:strCache>
                <c:ptCount val="5"/>
                <c:pt idx="0">
                  <c:v>adidas</c:v>
                </c:pt>
                <c:pt idx="1">
                  <c:v>Reebok</c:v>
                </c:pt>
                <c:pt idx="2">
                  <c:v>NIKE</c:v>
                </c:pt>
                <c:pt idx="3">
                  <c:v>Mizuno</c:v>
                </c:pt>
                <c:pt idx="4">
                  <c:v>FootJoy</c:v>
                </c:pt>
              </c:strCache>
            </c:strRef>
          </c:cat>
          <c:val>
            <c:numRef>
              <c:f>'[BusinessOverview_20130201.xlsx]Biz Overview'!$U$4:$U$8</c:f>
              <c:numCache>
                <c:formatCode>0%</c:formatCode>
                <c:ptCount val="5"/>
                <c:pt idx="0">
                  <c:v>0.38779650517368514</c:v>
                </c:pt>
                <c:pt idx="1">
                  <c:v>0.13370317264842801</c:v>
                </c:pt>
                <c:pt idx="2">
                  <c:v>0.27310663436125032</c:v>
                </c:pt>
                <c:pt idx="3">
                  <c:v>0.14250675775489124</c:v>
                </c:pt>
                <c:pt idx="4">
                  <c:v>5.7578677418115946E-2</c:v>
                </c:pt>
              </c:numCache>
            </c:numRef>
          </c:val>
        </c:ser>
        <c:dLbls>
          <c:showPercent val="1"/>
        </c:dLbls>
      </c:pie3DChart>
      <c:spPr>
        <a:noFill/>
        <a:ln w="25400">
          <a:noFill/>
        </a:ln>
      </c:spPr>
    </c:plotArea>
    <c:legend>
      <c:legendPos val="b"/>
      <c:layout>
        <c:manualLayout>
          <c:xMode val="edge"/>
          <c:yMode val="edge"/>
          <c:x val="0.35176418321476566"/>
          <c:y val="0.67741029250615425"/>
          <c:w val="0.29295071906301701"/>
          <c:h val="0.30684931506849789"/>
        </c:manualLayout>
      </c:layout>
      <c:spPr>
        <a:noFill/>
        <a:ln w="25400">
          <a:noFill/>
        </a:ln>
      </c:spPr>
      <c:txPr>
        <a:bodyPr/>
        <a:lstStyle/>
        <a:p>
          <a:pPr rtl="0">
            <a:defRPr lang="en-GB" sz="1800" b="1" i="0" u="none" strike="noStrike" baseline="0">
              <a:solidFill>
                <a:srgbClr val="000000"/>
              </a:solidFill>
              <a:latin typeface="Calibri" pitchFamily="34" charset="0"/>
              <a:ea typeface="Arial  "/>
              <a:cs typeface="Arial" pitchFamily="34" charset="0"/>
            </a:defRPr>
          </a:pPr>
          <a:endParaRPr lang="zh-TW"/>
        </a:p>
      </c:txPr>
    </c:legend>
    <c:plotVisOnly val="1"/>
    <c:dispBlanksAs val="zero"/>
  </c:chart>
  <c:spPr>
    <a:noFill/>
    <a:ln w="9525">
      <a:noFill/>
      <a:prstDash val="sysDot"/>
    </a:ln>
  </c:spPr>
  <c:txPr>
    <a:bodyPr/>
    <a:lstStyle/>
    <a:p>
      <a:pPr>
        <a:defRPr sz="800" b="0" i="0" u="none" strike="noStrike" baseline="0">
          <a:solidFill>
            <a:srgbClr val="000000"/>
          </a:solidFill>
          <a:latin typeface="Arial  "/>
          <a:ea typeface="Arial  "/>
          <a:cs typeface="Arial  "/>
        </a:defRPr>
      </a:pPr>
      <a:endParaRPr lang="zh-TW"/>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view3D>
      <c:rotX val="50"/>
      <c:rotY val="240"/>
      <c:perspective val="0"/>
    </c:view3D>
    <c:plotArea>
      <c:layout>
        <c:manualLayout>
          <c:layoutTarget val="inner"/>
          <c:xMode val="edge"/>
          <c:yMode val="edge"/>
          <c:x val="3.5459264307925911E-2"/>
          <c:y val="6.7118548218403809E-2"/>
          <c:w val="0.64844008668306208"/>
          <c:h val="0.60875144213560473"/>
        </c:manualLayout>
      </c:layout>
      <c:pie3DChart>
        <c:varyColors val="1"/>
        <c:ser>
          <c:idx val="0"/>
          <c:order val="0"/>
          <c:spPr>
            <a:solidFill>
              <a:srgbClr val="9999FF"/>
            </a:solidFill>
            <a:ln w="12700">
              <a:solidFill>
                <a:srgbClr val="000000"/>
              </a:solidFill>
              <a:prstDash val="solid"/>
            </a:ln>
          </c:spPr>
          <c:explosion val="8"/>
          <c:dPt>
            <c:idx val="0"/>
            <c:spPr>
              <a:gradFill rotWithShape="0">
                <a:gsLst>
                  <a:gs pos="0">
                    <a:srgbClr val="3366FF"/>
                  </a:gs>
                  <a:gs pos="100000">
                    <a:srgbClr val="3366FF">
                      <a:gamma/>
                      <a:shade val="36078"/>
                      <a:invGamma/>
                    </a:srgbClr>
                  </a:gs>
                </a:gsLst>
                <a:lin ang="5400000" scaled="1"/>
              </a:gradFill>
              <a:ln w="25400">
                <a:noFill/>
              </a:ln>
            </c:spPr>
          </c:dPt>
          <c:dPt>
            <c:idx val="1"/>
            <c:spPr>
              <a:gradFill rotWithShape="0">
                <a:gsLst>
                  <a:gs pos="0">
                    <a:srgbClr val="00FFFF"/>
                  </a:gs>
                  <a:gs pos="100000">
                    <a:srgbClr val="00FFFF">
                      <a:gamma/>
                      <a:shade val="46275"/>
                      <a:invGamma/>
                    </a:srgbClr>
                  </a:gs>
                </a:gsLst>
                <a:lin ang="5400000" scaled="1"/>
              </a:gradFill>
              <a:ln w="25400">
                <a:noFill/>
              </a:ln>
            </c:spPr>
          </c:dPt>
          <c:dPt>
            <c:idx val="2"/>
            <c:spPr>
              <a:gradFill rotWithShape="0">
                <a:gsLst>
                  <a:gs pos="0">
                    <a:srgbClr val="FF6600"/>
                  </a:gs>
                  <a:gs pos="100000">
                    <a:srgbClr val="FF6600">
                      <a:gamma/>
                      <a:shade val="46275"/>
                      <a:invGamma/>
                    </a:srgbClr>
                  </a:gs>
                </a:gsLst>
                <a:lin ang="5400000" scaled="1"/>
              </a:gradFill>
              <a:ln w="25400">
                <a:noFill/>
              </a:ln>
            </c:spPr>
          </c:dPt>
          <c:dPt>
            <c:idx val="3"/>
            <c:spPr>
              <a:gradFill rotWithShape="0">
                <a:gsLst>
                  <a:gs pos="0">
                    <a:srgbClr val="00FF00"/>
                  </a:gs>
                  <a:gs pos="100000">
                    <a:srgbClr val="00FF00">
                      <a:gamma/>
                      <a:shade val="46275"/>
                      <a:invGamma/>
                    </a:srgbClr>
                  </a:gs>
                </a:gsLst>
                <a:lin ang="5400000" scaled="1"/>
              </a:gradFill>
              <a:ln w="25400">
                <a:noFill/>
              </a:ln>
            </c:spPr>
          </c:dPt>
          <c:dPt>
            <c:idx val="4"/>
            <c:spPr>
              <a:gradFill rotWithShape="0">
                <a:gsLst>
                  <a:gs pos="0">
                    <a:srgbClr val="FFFF00"/>
                  </a:gs>
                  <a:gs pos="100000">
                    <a:srgbClr val="FFFF00">
                      <a:gamma/>
                      <a:shade val="46275"/>
                      <a:invGamma/>
                    </a:srgbClr>
                  </a:gs>
                </a:gsLst>
                <a:lin ang="5400000" scaled="1"/>
              </a:gradFill>
              <a:ln w="25400">
                <a:noFill/>
              </a:ln>
            </c:spPr>
          </c:dPt>
          <c:dLbls>
            <c:dLbl>
              <c:idx val="0"/>
              <c:layout>
                <c:manualLayout>
                  <c:x val="0.10813028007040341"/>
                  <c:y val="5.1729193374818995E-2"/>
                </c:manualLayout>
              </c:layout>
              <c:dLblPos val="bestFit"/>
              <c:showPercent val="1"/>
            </c:dLbl>
            <c:dLbl>
              <c:idx val="1"/>
              <c:layout>
                <c:manualLayout>
                  <c:x val="-0.10407504695649045"/>
                  <c:y val="6.9248673641912423E-2"/>
                </c:manualLayout>
              </c:layout>
              <c:dLblPos val="bestFit"/>
              <c:showPercent val="1"/>
            </c:dLbl>
            <c:dLbl>
              <c:idx val="2"/>
              <c:layout>
                <c:manualLayout>
                  <c:x val="-0.15484423169363262"/>
                  <c:y val="-5.1152041548105917E-2"/>
                </c:manualLayout>
              </c:layout>
              <c:dLblPos val="bestFit"/>
              <c:showPercent val="1"/>
            </c:dLbl>
            <c:dLbl>
              <c:idx val="3"/>
              <c:layout>
                <c:manualLayout>
                  <c:x val="7.3345373792301091E-2"/>
                  <c:y val="-0.115320231364664"/>
                </c:manualLayout>
              </c:layout>
              <c:dLblPos val="bestFit"/>
              <c:showPercent val="1"/>
            </c:dLbl>
            <c:dLbl>
              <c:idx val="4"/>
              <c:layout>
                <c:manualLayout>
                  <c:x val="9.2820784373251128E-2"/>
                  <c:y val="-8.4968924043455726E-2"/>
                </c:manualLayout>
              </c:layout>
              <c:dLblPos val="bestFit"/>
              <c:showPercent val="1"/>
            </c:dLbl>
            <c:dLbl>
              <c:idx val="5"/>
              <c:numFmt formatCode="0.0%" sourceLinked="0"/>
              <c:spPr>
                <a:noFill/>
                <a:ln w="25400">
                  <a:noFill/>
                </a:ln>
              </c:spPr>
              <c:txPr>
                <a:bodyPr/>
                <a:lstStyle/>
                <a:p>
                  <a:pPr>
                    <a:defRPr lang="zh-TW" sz="1400" b="1" i="0" u="none" strike="noStrike" baseline="0">
                      <a:solidFill>
                        <a:srgbClr val="000000"/>
                      </a:solidFill>
                      <a:latin typeface="Arial  "/>
                      <a:ea typeface="Arial  "/>
                      <a:cs typeface="Arial  "/>
                    </a:defRPr>
                  </a:pPr>
                  <a:endParaRPr lang="zh-TW"/>
                </a:p>
              </c:txPr>
              <c:dLblPos val="bestFit"/>
              <c:showPercent val="1"/>
            </c:dLbl>
            <c:numFmt formatCode="0%" sourceLinked="0"/>
            <c:spPr>
              <a:noFill/>
              <a:ln w="25400">
                <a:noFill/>
              </a:ln>
            </c:spPr>
            <c:txPr>
              <a:bodyPr/>
              <a:lstStyle/>
              <a:p>
                <a:pPr>
                  <a:defRPr lang="zh-TW" sz="1400" b="1" i="0" u="none" strike="noStrike" baseline="0">
                    <a:solidFill>
                      <a:srgbClr val="CCFFFF"/>
                    </a:solidFill>
                    <a:latin typeface="Arial" pitchFamily="34" charset="0"/>
                    <a:ea typeface="Arial  "/>
                    <a:cs typeface="Arial" pitchFamily="34" charset="0"/>
                  </a:defRPr>
                </a:pPr>
                <a:endParaRPr lang="zh-TW"/>
              </a:p>
            </c:txPr>
            <c:showPercent val="1"/>
            <c:showLeaderLines val="1"/>
          </c:dLbls>
          <c:cat>
            <c:strRef>
              <c:f>'Biz Overview-toWendy'!$A$4:$A$8</c:f>
              <c:strCache>
                <c:ptCount val="5"/>
                <c:pt idx="0">
                  <c:v>adidas</c:v>
                </c:pt>
                <c:pt idx="1">
                  <c:v>Reebok</c:v>
                </c:pt>
                <c:pt idx="2">
                  <c:v>NIKE</c:v>
                </c:pt>
                <c:pt idx="3">
                  <c:v>Mizuno</c:v>
                </c:pt>
                <c:pt idx="4">
                  <c:v>FootJoy</c:v>
                </c:pt>
              </c:strCache>
            </c:strRef>
          </c:cat>
          <c:val>
            <c:numRef>
              <c:f>'Biz Overview-toWendy'!$C$4:$C$8</c:f>
              <c:numCache>
                <c:formatCode>0%</c:formatCode>
                <c:ptCount val="5"/>
                <c:pt idx="0">
                  <c:v>0.37596452002405978</c:v>
                </c:pt>
                <c:pt idx="1">
                  <c:v>0.129930135984788</c:v>
                </c:pt>
                <c:pt idx="2">
                  <c:v>0.36765210454245401</c:v>
                </c:pt>
                <c:pt idx="3">
                  <c:v>0.10874408901025233</c:v>
                </c:pt>
                <c:pt idx="4">
                  <c:v>1.7709150438453825E-2</c:v>
                </c:pt>
              </c:numCache>
            </c:numRef>
          </c:val>
        </c:ser>
        <c:dLbls>
          <c:showPercent val="1"/>
        </c:dLbls>
      </c:pie3DChart>
      <c:spPr>
        <a:noFill/>
        <a:ln w="25400">
          <a:noFill/>
        </a:ln>
      </c:spPr>
    </c:plotArea>
    <c:legend>
      <c:legendPos val="r"/>
      <c:layout>
        <c:manualLayout>
          <c:xMode val="edge"/>
          <c:yMode val="edge"/>
          <c:x val="0.245693574573706"/>
          <c:y val="0.64922207958482825"/>
          <c:w val="0.25386359817605608"/>
          <c:h val="0.30677311750373776"/>
        </c:manualLayout>
      </c:layout>
      <c:spPr>
        <a:noFill/>
        <a:ln w="25400">
          <a:noFill/>
        </a:ln>
      </c:spPr>
      <c:txPr>
        <a:bodyPr/>
        <a:lstStyle/>
        <a:p>
          <a:pPr rtl="0">
            <a:defRPr lang="zh-TW" sz="1800" b="1" i="0" u="none" strike="noStrike" baseline="0">
              <a:solidFill>
                <a:srgbClr val="000000"/>
              </a:solidFill>
              <a:latin typeface="+mn-lt"/>
              <a:ea typeface="Arial  "/>
              <a:cs typeface="Arial" pitchFamily="34" charset="0"/>
            </a:defRPr>
          </a:pPr>
          <a:endParaRPr lang="zh-TW"/>
        </a:p>
      </c:txPr>
    </c:legend>
    <c:plotVisOnly val="1"/>
    <c:dispBlanksAs val="zero"/>
  </c:chart>
  <c:spPr>
    <a:noFill/>
    <a:ln w="9525">
      <a:noFill/>
      <a:prstDash val="sysDot"/>
    </a:ln>
  </c:spPr>
  <c:txPr>
    <a:bodyPr/>
    <a:lstStyle/>
    <a:p>
      <a:pPr>
        <a:defRPr sz="800" b="0" i="0" u="none" strike="noStrike" baseline="0">
          <a:solidFill>
            <a:srgbClr val="000000"/>
          </a:solidFill>
          <a:latin typeface="Arial  "/>
          <a:ea typeface="Arial  "/>
          <a:cs typeface="Arial  "/>
        </a:defRPr>
      </a:pPr>
      <a:endParaRPr lang="zh-TW"/>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1B85C-AA36-444F-B209-D3854AF9619C}" type="doc">
      <dgm:prSet loTypeId="urn:microsoft.com/office/officeart/2005/8/layout/hierarchy1" loCatId="hierarchy" qsTypeId="urn:microsoft.com/office/officeart/2005/8/quickstyle/3d4" qsCatId="3D" csTypeId="urn:microsoft.com/office/officeart/2005/8/colors/accent6_2" csCatId="accent6" phldr="1"/>
      <dgm:spPr/>
      <dgm:t>
        <a:bodyPr/>
        <a:lstStyle/>
        <a:p>
          <a:endParaRPr lang="zh-CN" altLang="en-US"/>
        </a:p>
      </dgm:t>
    </dgm:pt>
    <dgm:pt modelId="{3AFEFCDA-11C1-4316-B230-70289966C987}">
      <dgm:prSet phldrT="[文本]" custT="1"/>
      <dgm:spPr/>
      <dgm:t>
        <a:bodyPr/>
        <a:lstStyle/>
        <a:p>
          <a:r>
            <a:rPr lang="zh-CN" altLang="en-US" sz="1400" smtClean="0"/>
            <a:t>股東</a:t>
          </a:r>
          <a:endParaRPr lang="zh-CN" altLang="en-US" sz="1400" dirty="0"/>
        </a:p>
      </dgm:t>
    </dgm:pt>
    <dgm:pt modelId="{213ED260-CAF7-49E8-9745-F73C4DCCB179}" type="parTrans" cxnId="{9424158B-B04A-4376-82B0-1ADAA9E97557}">
      <dgm:prSet/>
      <dgm:spPr/>
      <dgm:t>
        <a:bodyPr/>
        <a:lstStyle/>
        <a:p>
          <a:endParaRPr lang="zh-CN" altLang="en-US"/>
        </a:p>
      </dgm:t>
    </dgm:pt>
    <dgm:pt modelId="{18DB6ED5-DF1B-46A4-BAF9-A6C8AEACE143}" type="sibTrans" cxnId="{9424158B-B04A-4376-82B0-1ADAA9E97557}">
      <dgm:prSet/>
      <dgm:spPr/>
      <dgm:t>
        <a:bodyPr/>
        <a:lstStyle/>
        <a:p>
          <a:endParaRPr lang="zh-CN" altLang="en-US"/>
        </a:p>
      </dgm:t>
    </dgm:pt>
    <dgm:pt modelId="{04212745-428F-4186-A458-60E8CAB94F8D}">
      <dgm:prSet phldrT="[文本]" custT="1"/>
      <dgm:spPr/>
      <dgm:t>
        <a:bodyPr/>
        <a:lstStyle/>
        <a:p>
          <a:r>
            <a:rPr kumimoji="0" lang="zh-CN" altLang="en-US" sz="1000" b="1" dirty="0" smtClean="0">
              <a:latin typeface="Helvetica" pitchFamily="34" charset="0"/>
            </a:rPr>
            <a:t>董事會</a:t>
          </a:r>
          <a:endParaRPr kumimoji="0" lang="en-US" altLang="zh-CN" sz="1000" b="1" dirty="0" smtClean="0">
            <a:latin typeface="Helvetica" pitchFamily="34" charset="0"/>
          </a:endParaRPr>
        </a:p>
        <a:p>
          <a:r>
            <a:rPr lang="zh-CN" altLang="en-US" sz="1000" dirty="0" smtClean="0"/>
            <a:t>董事長</a:t>
          </a:r>
          <a:endParaRPr lang="en-US" altLang="zh-CN" sz="1000" dirty="0" smtClean="0"/>
        </a:p>
        <a:p>
          <a:r>
            <a:rPr lang="zh-CN" altLang="en-US" sz="1000" dirty="0" smtClean="0"/>
            <a:t>副董事長</a:t>
          </a:r>
          <a:endParaRPr lang="zh-CN" altLang="en-US" sz="1000" dirty="0"/>
        </a:p>
      </dgm:t>
    </dgm:pt>
    <dgm:pt modelId="{50B98562-9608-46EC-9858-C892EF2D009E}" type="parTrans" cxnId="{A2D408EC-2C17-4AEE-8E6A-A656C1E369A1}">
      <dgm:prSet/>
      <dgm:spPr/>
      <dgm:t>
        <a:bodyPr/>
        <a:lstStyle/>
        <a:p>
          <a:endParaRPr lang="zh-CN" altLang="en-US"/>
        </a:p>
      </dgm:t>
    </dgm:pt>
    <dgm:pt modelId="{C19D3D4B-E7B3-4EBB-B75C-CA066493B347}" type="sibTrans" cxnId="{A2D408EC-2C17-4AEE-8E6A-A656C1E369A1}">
      <dgm:prSet/>
      <dgm:spPr/>
      <dgm:t>
        <a:bodyPr/>
        <a:lstStyle/>
        <a:p>
          <a:endParaRPr lang="zh-CN" altLang="en-US"/>
        </a:p>
      </dgm:t>
    </dgm:pt>
    <dgm:pt modelId="{43ED7E14-3610-472B-AE66-2DE31051A681}">
      <dgm:prSet phldrT="[文本]"/>
      <dgm:spPr/>
      <dgm:t>
        <a:bodyPr/>
        <a:lstStyle/>
        <a:p>
          <a:r>
            <a:rPr kumimoji="0" lang="zh-CN" altLang="en-US" b="1" smtClean="0">
              <a:latin typeface="Helvetica" pitchFamily="34" charset="0"/>
            </a:rPr>
            <a:t>執行長</a:t>
          </a:r>
          <a:endParaRPr kumimoji="0" lang="en-US" altLang="zh-CN" b="1" smtClean="0">
            <a:latin typeface="Helvetica" pitchFamily="34" charset="0"/>
          </a:endParaRPr>
        </a:p>
        <a:p>
          <a:r>
            <a:rPr lang="zh-CN" altLang="en-US" smtClean="0"/>
            <a:t>總載</a:t>
          </a:r>
          <a:endParaRPr lang="zh-CN" altLang="en-US" dirty="0"/>
        </a:p>
      </dgm:t>
    </dgm:pt>
    <dgm:pt modelId="{030EB6B6-E27C-429B-AE6F-37549C8E4253}" type="parTrans" cxnId="{C81ECD73-6F41-4E1B-AD2D-BC94C5EBC401}">
      <dgm:prSet/>
      <dgm:spPr/>
      <dgm:t>
        <a:bodyPr/>
        <a:lstStyle/>
        <a:p>
          <a:endParaRPr lang="zh-CN" altLang="en-US"/>
        </a:p>
      </dgm:t>
    </dgm:pt>
    <dgm:pt modelId="{2DB82879-DFDD-4C87-8903-0966A62F70DA}" type="sibTrans" cxnId="{C81ECD73-6F41-4E1B-AD2D-BC94C5EBC401}">
      <dgm:prSet/>
      <dgm:spPr/>
      <dgm:t>
        <a:bodyPr/>
        <a:lstStyle/>
        <a:p>
          <a:endParaRPr lang="zh-CN" altLang="en-US"/>
        </a:p>
      </dgm:t>
    </dgm:pt>
    <dgm:pt modelId="{842ED2C4-A5E5-4552-AD01-FBADBDBE160D}">
      <dgm:prSet phldrT="[文本]"/>
      <dgm:spPr/>
      <dgm:t>
        <a:bodyPr/>
        <a:lstStyle/>
        <a:p>
          <a:r>
            <a:rPr kumimoji="0" lang="en-US" altLang="zh-TW" b="1" dirty="0" err="1" smtClean="0">
              <a:latin typeface="Helvetica" pitchFamily="34" charset="0"/>
            </a:rPr>
            <a:t>adidas</a:t>
          </a:r>
          <a:r>
            <a:rPr kumimoji="0" lang="en-US" altLang="zh-TW" b="1" dirty="0" smtClean="0">
              <a:latin typeface="Helvetica" pitchFamily="34" charset="0"/>
            </a:rPr>
            <a:t>/ </a:t>
          </a:r>
          <a:r>
            <a:rPr kumimoji="0" lang="en-US" altLang="zh-TW" b="1" smtClean="0">
              <a:latin typeface="Helvetica" pitchFamily="34" charset="0"/>
            </a:rPr>
            <a:t>Reebok </a:t>
          </a:r>
        </a:p>
        <a:p>
          <a:r>
            <a:rPr kumimoji="0" lang="zh-CN" altLang="en-US" b="1" smtClean="0">
              <a:latin typeface="Helvetica" pitchFamily="34" charset="0"/>
            </a:rPr>
            <a:t>事業群</a:t>
          </a:r>
          <a:endParaRPr lang="zh-CN" altLang="en-US" dirty="0"/>
        </a:p>
      </dgm:t>
    </dgm:pt>
    <dgm:pt modelId="{6F6E83BE-1799-4F16-A7D9-834AB0E543C0}" type="parTrans" cxnId="{36F98238-E6CB-4160-83BA-EC522B92C756}">
      <dgm:prSet/>
      <dgm:spPr/>
      <dgm:t>
        <a:bodyPr/>
        <a:lstStyle/>
        <a:p>
          <a:endParaRPr lang="zh-CN" altLang="en-US"/>
        </a:p>
      </dgm:t>
    </dgm:pt>
    <dgm:pt modelId="{E812A7F2-3AB5-4103-8516-7D7FD4EFA52D}" type="sibTrans" cxnId="{36F98238-E6CB-4160-83BA-EC522B92C756}">
      <dgm:prSet/>
      <dgm:spPr/>
      <dgm:t>
        <a:bodyPr/>
        <a:lstStyle/>
        <a:p>
          <a:endParaRPr lang="zh-CN" altLang="en-US"/>
        </a:p>
      </dgm:t>
    </dgm:pt>
    <dgm:pt modelId="{A965FF54-4DF4-4BC6-A1CE-DC5BC98E26C7}">
      <dgm:prSet phldrT="[文本]"/>
      <dgm:spPr/>
      <dgm:t>
        <a:bodyPr/>
        <a:lstStyle/>
        <a:p>
          <a:r>
            <a:rPr kumimoji="0" lang="en-US" altLang="zh-TW" b="1" smtClean="0">
              <a:latin typeface="Helvetica" pitchFamily="34" charset="0"/>
            </a:rPr>
            <a:t>NIKE </a:t>
          </a:r>
          <a:r>
            <a:rPr kumimoji="0" lang="zh-CN" altLang="en-US" b="1" smtClean="0">
              <a:latin typeface="Helvetica" pitchFamily="34" charset="0"/>
            </a:rPr>
            <a:t>事業群</a:t>
          </a:r>
          <a:endParaRPr lang="zh-CN" altLang="en-US" dirty="0"/>
        </a:p>
      </dgm:t>
    </dgm:pt>
    <dgm:pt modelId="{F0541B13-D524-49D5-911D-434490F471F1}" type="parTrans" cxnId="{C48F5D0E-742F-4D75-A5D8-9A48A8A516DC}">
      <dgm:prSet/>
      <dgm:spPr/>
      <dgm:t>
        <a:bodyPr/>
        <a:lstStyle/>
        <a:p>
          <a:endParaRPr lang="zh-CN" altLang="en-US"/>
        </a:p>
      </dgm:t>
    </dgm:pt>
    <dgm:pt modelId="{B41C14D2-CC32-4953-B5B0-DC0B65E5C211}" type="sibTrans" cxnId="{C48F5D0E-742F-4D75-A5D8-9A48A8A516DC}">
      <dgm:prSet/>
      <dgm:spPr/>
      <dgm:t>
        <a:bodyPr/>
        <a:lstStyle/>
        <a:p>
          <a:endParaRPr lang="zh-CN" altLang="en-US"/>
        </a:p>
      </dgm:t>
    </dgm:pt>
    <dgm:pt modelId="{3BBE6480-1A62-412A-AA7B-BD6A4AA93EAB}">
      <dgm:prSet phldrT="[文本]"/>
      <dgm:spPr/>
      <dgm:t>
        <a:bodyPr/>
        <a:lstStyle/>
        <a:p>
          <a:r>
            <a:rPr kumimoji="0" lang="en-US" altLang="zh-TW" b="1" err="1" smtClean="0">
              <a:latin typeface="Helvetica" pitchFamily="34" charset="0"/>
            </a:rPr>
            <a:t>FootJoy</a:t>
          </a:r>
          <a:r>
            <a:rPr kumimoji="0" lang="en-US" altLang="zh-TW" b="1" smtClean="0">
              <a:latin typeface="Helvetica" pitchFamily="34" charset="0"/>
            </a:rPr>
            <a:t> </a:t>
          </a:r>
        </a:p>
        <a:p>
          <a:r>
            <a:rPr kumimoji="0" lang="zh-CN" altLang="en-US" b="1" smtClean="0">
              <a:latin typeface="Helvetica" pitchFamily="34" charset="0"/>
            </a:rPr>
            <a:t>事業群</a:t>
          </a:r>
          <a:endParaRPr lang="zh-CN" altLang="en-US" dirty="0"/>
        </a:p>
      </dgm:t>
    </dgm:pt>
    <dgm:pt modelId="{906E87FB-FD7C-45CA-8625-E31BFDF13908}" type="parTrans" cxnId="{1CA437A3-7E3B-4425-AC59-4A0412261740}">
      <dgm:prSet/>
      <dgm:spPr/>
      <dgm:t>
        <a:bodyPr/>
        <a:lstStyle/>
        <a:p>
          <a:endParaRPr lang="zh-CN" altLang="en-US"/>
        </a:p>
      </dgm:t>
    </dgm:pt>
    <dgm:pt modelId="{17C47CB5-9407-4C02-B53F-C3FFB5175260}" type="sibTrans" cxnId="{1CA437A3-7E3B-4425-AC59-4A0412261740}">
      <dgm:prSet/>
      <dgm:spPr/>
      <dgm:t>
        <a:bodyPr/>
        <a:lstStyle/>
        <a:p>
          <a:endParaRPr lang="zh-CN" altLang="en-US"/>
        </a:p>
      </dgm:t>
    </dgm:pt>
    <dgm:pt modelId="{B97F8881-FB15-4318-AE43-BCAFD622FF36}">
      <dgm:prSet/>
      <dgm:spPr/>
      <dgm:t>
        <a:bodyPr/>
        <a:lstStyle/>
        <a:p>
          <a:r>
            <a:rPr kumimoji="0" lang="en-US" altLang="zh-TW" b="1" smtClean="0">
              <a:latin typeface="Helvetica" pitchFamily="34" charset="0"/>
            </a:rPr>
            <a:t>Mizuno </a:t>
          </a:r>
        </a:p>
        <a:p>
          <a:r>
            <a:rPr kumimoji="0" lang="zh-CN" altLang="en-US" b="1" smtClean="0">
              <a:latin typeface="Helvetica" pitchFamily="34" charset="0"/>
            </a:rPr>
            <a:t>事業群</a:t>
          </a:r>
          <a:endParaRPr kumimoji="0" lang="en-US" altLang="zh-TW" b="1" dirty="0">
            <a:latin typeface="Helvetica" pitchFamily="34" charset="0"/>
          </a:endParaRPr>
        </a:p>
      </dgm:t>
    </dgm:pt>
    <dgm:pt modelId="{A82BE4AA-7277-40DC-85E0-950DC220498A}" type="parTrans" cxnId="{515629CE-F351-4FCD-BB2C-D9CD931925BF}">
      <dgm:prSet/>
      <dgm:spPr/>
      <dgm:t>
        <a:bodyPr/>
        <a:lstStyle/>
        <a:p>
          <a:endParaRPr lang="zh-CN" altLang="en-US"/>
        </a:p>
      </dgm:t>
    </dgm:pt>
    <dgm:pt modelId="{1052058C-C1B6-4388-A034-266FF7022BB0}" type="sibTrans" cxnId="{515629CE-F351-4FCD-BB2C-D9CD931925BF}">
      <dgm:prSet/>
      <dgm:spPr/>
      <dgm:t>
        <a:bodyPr/>
        <a:lstStyle/>
        <a:p>
          <a:endParaRPr lang="zh-CN" altLang="en-US"/>
        </a:p>
      </dgm:t>
    </dgm:pt>
    <dgm:pt modelId="{87854C97-9946-4C9B-90A3-8C93D71126B2}">
      <dgm:prSet phldrT="[文本]"/>
      <dgm:spPr/>
      <dgm:t>
        <a:bodyPr/>
        <a:lstStyle/>
        <a:p>
          <a:r>
            <a:rPr lang="zh-CN" altLang="en-US" smtClean="0"/>
            <a:t>支持部門</a:t>
          </a:r>
          <a:endParaRPr lang="zh-CN" altLang="en-US" dirty="0"/>
        </a:p>
      </dgm:t>
    </dgm:pt>
    <dgm:pt modelId="{DD04D417-38AA-4E67-B4FE-82BD29A49845}" type="parTrans" cxnId="{6CCFCD93-C7C5-4BF3-8FC7-3ECE87B80C05}">
      <dgm:prSet/>
      <dgm:spPr/>
      <dgm:t>
        <a:bodyPr/>
        <a:lstStyle/>
        <a:p>
          <a:endParaRPr lang="zh-CN" altLang="en-US"/>
        </a:p>
      </dgm:t>
    </dgm:pt>
    <dgm:pt modelId="{DD1BFA3D-6E49-4A1C-A3B0-653C17E8B807}" type="sibTrans" cxnId="{6CCFCD93-C7C5-4BF3-8FC7-3ECE87B80C05}">
      <dgm:prSet/>
      <dgm:spPr/>
      <dgm:t>
        <a:bodyPr/>
        <a:lstStyle/>
        <a:p>
          <a:endParaRPr lang="zh-CN" altLang="en-US"/>
        </a:p>
      </dgm:t>
    </dgm:pt>
    <dgm:pt modelId="{378CFB45-EFAB-442C-935E-87531A20F98B}">
      <dgm:prSet/>
      <dgm:spPr/>
      <dgm:t>
        <a:bodyPr/>
        <a:lstStyle/>
        <a:p>
          <a:r>
            <a:rPr lang="zh-CN" altLang="en-US" dirty="0" smtClean="0"/>
            <a:t>溝通與公關部</a:t>
          </a:r>
          <a:endParaRPr lang="zh-CN" altLang="en-US" dirty="0"/>
        </a:p>
      </dgm:t>
    </dgm:pt>
    <dgm:pt modelId="{09BD75EF-349E-4B6C-BE74-C2B0C65AF6F3}" type="parTrans" cxnId="{E5FE0073-B5E5-4880-9EFA-69315A3CC09A}">
      <dgm:prSet/>
      <dgm:spPr/>
      <dgm:t>
        <a:bodyPr/>
        <a:lstStyle/>
        <a:p>
          <a:endParaRPr lang="zh-CN" altLang="en-US"/>
        </a:p>
      </dgm:t>
    </dgm:pt>
    <dgm:pt modelId="{0DAE869D-99CA-44E8-82D7-98B47B98CF30}" type="sibTrans" cxnId="{E5FE0073-B5E5-4880-9EFA-69315A3CC09A}">
      <dgm:prSet/>
      <dgm:spPr/>
      <dgm:t>
        <a:bodyPr/>
        <a:lstStyle/>
        <a:p>
          <a:endParaRPr lang="zh-CN" altLang="en-US"/>
        </a:p>
      </dgm:t>
    </dgm:pt>
    <dgm:pt modelId="{BB3E2E94-A822-4751-B949-D29FBF571FD4}">
      <dgm:prSet phldrT="[文本]"/>
      <dgm:spPr/>
      <dgm:t>
        <a:bodyPr/>
        <a:lstStyle/>
        <a:p>
          <a:r>
            <a:rPr lang="zh-CN" altLang="en-US" dirty="0" smtClean="0"/>
            <a:t>財務部</a:t>
          </a:r>
          <a:endParaRPr lang="zh-CN" altLang="en-US" dirty="0"/>
        </a:p>
      </dgm:t>
    </dgm:pt>
    <dgm:pt modelId="{A08C2329-31EF-454D-853C-E3489043CF0C}" type="parTrans" cxnId="{F352A69E-25C4-4080-AABA-E0656B222537}">
      <dgm:prSet/>
      <dgm:spPr/>
      <dgm:t>
        <a:bodyPr/>
        <a:lstStyle/>
        <a:p>
          <a:endParaRPr lang="zh-TW" altLang="en-US"/>
        </a:p>
      </dgm:t>
    </dgm:pt>
    <dgm:pt modelId="{141B6B37-BA68-4709-858E-C5A7062F30C4}" type="sibTrans" cxnId="{F352A69E-25C4-4080-AABA-E0656B222537}">
      <dgm:prSet/>
      <dgm:spPr/>
      <dgm:t>
        <a:bodyPr/>
        <a:lstStyle/>
        <a:p>
          <a:endParaRPr lang="zh-TW" altLang="en-US"/>
        </a:p>
      </dgm:t>
    </dgm:pt>
    <dgm:pt modelId="{DD1CFA2A-C5AD-4CF4-A4E1-554F9CBCEF3E}" type="pres">
      <dgm:prSet presAssocID="{4761B85C-AA36-444F-B209-D3854AF9619C}" presName="hierChild1" presStyleCnt="0">
        <dgm:presLayoutVars>
          <dgm:chPref val="1"/>
          <dgm:dir/>
          <dgm:animOne val="branch"/>
          <dgm:animLvl val="lvl"/>
          <dgm:resizeHandles/>
        </dgm:presLayoutVars>
      </dgm:prSet>
      <dgm:spPr/>
      <dgm:t>
        <a:bodyPr/>
        <a:lstStyle/>
        <a:p>
          <a:endParaRPr lang="en-US"/>
        </a:p>
      </dgm:t>
    </dgm:pt>
    <dgm:pt modelId="{2E0DA128-25BD-47CD-BC7E-B2B8379EB3ED}" type="pres">
      <dgm:prSet presAssocID="{3AFEFCDA-11C1-4316-B230-70289966C987}" presName="hierRoot1" presStyleCnt="0"/>
      <dgm:spPr/>
    </dgm:pt>
    <dgm:pt modelId="{0E5E51D7-B4F9-43FF-8924-59B84745A783}" type="pres">
      <dgm:prSet presAssocID="{3AFEFCDA-11C1-4316-B230-70289966C987}" presName="composite" presStyleCnt="0"/>
      <dgm:spPr/>
    </dgm:pt>
    <dgm:pt modelId="{EB97E1A5-C5BF-4E45-A1BA-76467597F408}" type="pres">
      <dgm:prSet presAssocID="{3AFEFCDA-11C1-4316-B230-70289966C987}" presName="background" presStyleLbl="node0" presStyleIdx="0" presStyleCnt="1"/>
      <dgm:spPr/>
    </dgm:pt>
    <dgm:pt modelId="{2DDC96C2-DAE5-4DAD-9D32-CCBA82A1E6D3}" type="pres">
      <dgm:prSet presAssocID="{3AFEFCDA-11C1-4316-B230-70289966C987}" presName="text" presStyleLbl="fgAcc0" presStyleIdx="0" presStyleCnt="1">
        <dgm:presLayoutVars>
          <dgm:chPref val="3"/>
        </dgm:presLayoutVars>
      </dgm:prSet>
      <dgm:spPr/>
      <dgm:t>
        <a:bodyPr/>
        <a:lstStyle/>
        <a:p>
          <a:endParaRPr lang="zh-CN" altLang="en-US"/>
        </a:p>
      </dgm:t>
    </dgm:pt>
    <dgm:pt modelId="{18BE3639-EEA3-4FD8-91CC-62242485C75D}" type="pres">
      <dgm:prSet presAssocID="{3AFEFCDA-11C1-4316-B230-70289966C987}" presName="hierChild2" presStyleCnt="0"/>
      <dgm:spPr/>
    </dgm:pt>
    <dgm:pt modelId="{4377D86D-8783-4363-AF03-77B7389350A7}" type="pres">
      <dgm:prSet presAssocID="{50B98562-9608-46EC-9858-C892EF2D009E}" presName="Name10" presStyleLbl="parChTrans1D2" presStyleIdx="0" presStyleCnt="1"/>
      <dgm:spPr/>
      <dgm:t>
        <a:bodyPr/>
        <a:lstStyle/>
        <a:p>
          <a:endParaRPr lang="en-US"/>
        </a:p>
      </dgm:t>
    </dgm:pt>
    <dgm:pt modelId="{779EE5A5-6F95-49BA-8963-388F80D21DB1}" type="pres">
      <dgm:prSet presAssocID="{04212745-428F-4186-A458-60E8CAB94F8D}" presName="hierRoot2" presStyleCnt="0"/>
      <dgm:spPr/>
    </dgm:pt>
    <dgm:pt modelId="{6FB8AC85-9725-45D2-BA53-D1252B4A7C01}" type="pres">
      <dgm:prSet presAssocID="{04212745-428F-4186-A458-60E8CAB94F8D}" presName="composite2" presStyleCnt="0"/>
      <dgm:spPr/>
    </dgm:pt>
    <dgm:pt modelId="{047D9838-88D8-4647-AC47-0269E31220F2}" type="pres">
      <dgm:prSet presAssocID="{04212745-428F-4186-A458-60E8CAB94F8D}" presName="background2" presStyleLbl="node2" presStyleIdx="0" presStyleCnt="1"/>
      <dgm:spPr/>
    </dgm:pt>
    <dgm:pt modelId="{62BD5FFE-93FC-4B1C-BBF5-5ABF7F40A1DF}" type="pres">
      <dgm:prSet presAssocID="{04212745-428F-4186-A458-60E8CAB94F8D}" presName="text2" presStyleLbl="fgAcc2" presStyleIdx="0" presStyleCnt="1">
        <dgm:presLayoutVars>
          <dgm:chPref val="3"/>
        </dgm:presLayoutVars>
      </dgm:prSet>
      <dgm:spPr/>
      <dgm:t>
        <a:bodyPr/>
        <a:lstStyle/>
        <a:p>
          <a:endParaRPr lang="zh-CN" altLang="en-US"/>
        </a:p>
      </dgm:t>
    </dgm:pt>
    <dgm:pt modelId="{A06202BC-200F-4616-90DC-678A0B17C2B9}" type="pres">
      <dgm:prSet presAssocID="{04212745-428F-4186-A458-60E8CAB94F8D}" presName="hierChild3" presStyleCnt="0"/>
      <dgm:spPr/>
    </dgm:pt>
    <dgm:pt modelId="{FC9D590F-D187-423D-A512-595F9D55A809}" type="pres">
      <dgm:prSet presAssocID="{030EB6B6-E27C-429B-AE6F-37549C8E4253}" presName="Name17" presStyleLbl="parChTrans1D3" presStyleIdx="0" presStyleCnt="1"/>
      <dgm:spPr/>
      <dgm:t>
        <a:bodyPr/>
        <a:lstStyle/>
        <a:p>
          <a:endParaRPr lang="en-US"/>
        </a:p>
      </dgm:t>
    </dgm:pt>
    <dgm:pt modelId="{87C9A93B-C107-401F-8D1C-0D601D961F06}" type="pres">
      <dgm:prSet presAssocID="{43ED7E14-3610-472B-AE66-2DE31051A681}" presName="hierRoot3" presStyleCnt="0"/>
      <dgm:spPr/>
    </dgm:pt>
    <dgm:pt modelId="{38796859-E46B-4F7D-9283-08F1D199C3CA}" type="pres">
      <dgm:prSet presAssocID="{43ED7E14-3610-472B-AE66-2DE31051A681}" presName="composite3" presStyleCnt="0"/>
      <dgm:spPr/>
    </dgm:pt>
    <dgm:pt modelId="{C08EA178-7C55-4C95-A08E-45D33A1A0223}" type="pres">
      <dgm:prSet presAssocID="{43ED7E14-3610-472B-AE66-2DE31051A681}" presName="background3" presStyleLbl="node3" presStyleIdx="0" presStyleCnt="1"/>
      <dgm:spPr/>
    </dgm:pt>
    <dgm:pt modelId="{A5C19E1C-1198-4640-9600-998B7BA15D67}" type="pres">
      <dgm:prSet presAssocID="{43ED7E14-3610-472B-AE66-2DE31051A681}" presName="text3" presStyleLbl="fgAcc3" presStyleIdx="0" presStyleCnt="1">
        <dgm:presLayoutVars>
          <dgm:chPref val="3"/>
        </dgm:presLayoutVars>
      </dgm:prSet>
      <dgm:spPr/>
      <dgm:t>
        <a:bodyPr/>
        <a:lstStyle/>
        <a:p>
          <a:endParaRPr lang="zh-CN" altLang="en-US"/>
        </a:p>
      </dgm:t>
    </dgm:pt>
    <dgm:pt modelId="{E1D69862-5EE6-453A-B9F4-7563F979A4EF}" type="pres">
      <dgm:prSet presAssocID="{43ED7E14-3610-472B-AE66-2DE31051A681}" presName="hierChild4" presStyleCnt="0"/>
      <dgm:spPr/>
    </dgm:pt>
    <dgm:pt modelId="{9A33FB74-617F-4451-BE59-4C60DF18DF76}" type="pres">
      <dgm:prSet presAssocID="{DD04D417-38AA-4E67-B4FE-82BD29A49845}" presName="Name23" presStyleLbl="parChTrans1D4" presStyleIdx="0" presStyleCnt="7"/>
      <dgm:spPr/>
      <dgm:t>
        <a:bodyPr/>
        <a:lstStyle/>
        <a:p>
          <a:endParaRPr lang="en-US"/>
        </a:p>
      </dgm:t>
    </dgm:pt>
    <dgm:pt modelId="{E1AFA5D1-4A21-46D7-BC75-3E9E5BC68F10}" type="pres">
      <dgm:prSet presAssocID="{87854C97-9946-4C9B-90A3-8C93D71126B2}" presName="hierRoot4" presStyleCnt="0"/>
      <dgm:spPr/>
    </dgm:pt>
    <dgm:pt modelId="{BC98F5A4-0DDD-4365-8F8D-48CD41FC1513}" type="pres">
      <dgm:prSet presAssocID="{87854C97-9946-4C9B-90A3-8C93D71126B2}" presName="composite4" presStyleCnt="0"/>
      <dgm:spPr/>
    </dgm:pt>
    <dgm:pt modelId="{EE29837A-B0E5-4CB8-8BDF-85DF6FC72FDA}" type="pres">
      <dgm:prSet presAssocID="{87854C97-9946-4C9B-90A3-8C93D71126B2}" presName="background4" presStyleLbl="node4" presStyleIdx="0" presStyleCnt="7"/>
      <dgm:spPr/>
    </dgm:pt>
    <dgm:pt modelId="{BFFEA9C7-D865-4C7D-AAC0-489B3EC4D7C8}" type="pres">
      <dgm:prSet presAssocID="{87854C97-9946-4C9B-90A3-8C93D71126B2}" presName="text4" presStyleLbl="fgAcc4" presStyleIdx="0" presStyleCnt="7">
        <dgm:presLayoutVars>
          <dgm:chPref val="3"/>
        </dgm:presLayoutVars>
      </dgm:prSet>
      <dgm:spPr/>
      <dgm:t>
        <a:bodyPr/>
        <a:lstStyle/>
        <a:p>
          <a:endParaRPr lang="zh-CN" altLang="en-US"/>
        </a:p>
      </dgm:t>
    </dgm:pt>
    <dgm:pt modelId="{A3E5F409-4086-4091-9400-CC07B3213664}" type="pres">
      <dgm:prSet presAssocID="{87854C97-9946-4C9B-90A3-8C93D71126B2}" presName="hierChild5" presStyleCnt="0"/>
      <dgm:spPr/>
    </dgm:pt>
    <dgm:pt modelId="{0427B173-BDF6-4DFC-B7BA-301724D8775D}" type="pres">
      <dgm:prSet presAssocID="{A08C2329-31EF-454D-853C-E3489043CF0C}" presName="Name23" presStyleLbl="parChTrans1D4" presStyleIdx="1" presStyleCnt="7"/>
      <dgm:spPr/>
      <dgm:t>
        <a:bodyPr/>
        <a:lstStyle/>
        <a:p>
          <a:endParaRPr lang="zh-TW" altLang="en-US"/>
        </a:p>
      </dgm:t>
    </dgm:pt>
    <dgm:pt modelId="{96769198-CA70-45D7-B608-94BDE8A1BB14}" type="pres">
      <dgm:prSet presAssocID="{BB3E2E94-A822-4751-B949-D29FBF571FD4}" presName="hierRoot4" presStyleCnt="0"/>
      <dgm:spPr/>
    </dgm:pt>
    <dgm:pt modelId="{C2363FC7-FD9B-4CAF-B81C-219FD5090443}" type="pres">
      <dgm:prSet presAssocID="{BB3E2E94-A822-4751-B949-D29FBF571FD4}" presName="composite4" presStyleCnt="0"/>
      <dgm:spPr/>
    </dgm:pt>
    <dgm:pt modelId="{F957ACBA-CF4C-43B5-877A-8653CFC9C10C}" type="pres">
      <dgm:prSet presAssocID="{BB3E2E94-A822-4751-B949-D29FBF571FD4}" presName="background4" presStyleLbl="node4" presStyleIdx="1" presStyleCnt="7"/>
      <dgm:spPr/>
    </dgm:pt>
    <dgm:pt modelId="{5C86C1AB-0628-4917-B578-F3CE8BB4E62C}" type="pres">
      <dgm:prSet presAssocID="{BB3E2E94-A822-4751-B949-D29FBF571FD4}" presName="text4" presStyleLbl="fgAcc4" presStyleIdx="1" presStyleCnt="7">
        <dgm:presLayoutVars>
          <dgm:chPref val="3"/>
        </dgm:presLayoutVars>
      </dgm:prSet>
      <dgm:spPr/>
      <dgm:t>
        <a:bodyPr/>
        <a:lstStyle/>
        <a:p>
          <a:endParaRPr lang="zh-TW" altLang="en-US"/>
        </a:p>
      </dgm:t>
    </dgm:pt>
    <dgm:pt modelId="{20ADE597-366B-4A0B-A5AC-7C26DF187ADD}" type="pres">
      <dgm:prSet presAssocID="{BB3E2E94-A822-4751-B949-D29FBF571FD4}" presName="hierChild5" presStyleCnt="0"/>
      <dgm:spPr/>
    </dgm:pt>
    <dgm:pt modelId="{3299041A-C14E-44A6-A19C-9D105886E6AD}" type="pres">
      <dgm:prSet presAssocID="{09BD75EF-349E-4B6C-BE74-C2B0C65AF6F3}" presName="Name23" presStyleLbl="parChTrans1D4" presStyleIdx="2" presStyleCnt="7"/>
      <dgm:spPr/>
      <dgm:t>
        <a:bodyPr/>
        <a:lstStyle/>
        <a:p>
          <a:endParaRPr lang="en-US"/>
        </a:p>
      </dgm:t>
    </dgm:pt>
    <dgm:pt modelId="{CCF0DB72-A848-4BF3-A88D-1D962B225A57}" type="pres">
      <dgm:prSet presAssocID="{378CFB45-EFAB-442C-935E-87531A20F98B}" presName="hierRoot4" presStyleCnt="0"/>
      <dgm:spPr/>
    </dgm:pt>
    <dgm:pt modelId="{79941E8C-4E7F-4613-BF38-41AC69769009}" type="pres">
      <dgm:prSet presAssocID="{378CFB45-EFAB-442C-935E-87531A20F98B}" presName="composite4" presStyleCnt="0"/>
      <dgm:spPr/>
    </dgm:pt>
    <dgm:pt modelId="{0AC90047-C2C3-41FC-B061-5C2FE5BD8E65}" type="pres">
      <dgm:prSet presAssocID="{378CFB45-EFAB-442C-935E-87531A20F98B}" presName="background4" presStyleLbl="node4" presStyleIdx="2" presStyleCnt="7"/>
      <dgm:spPr/>
    </dgm:pt>
    <dgm:pt modelId="{93B6446F-975D-44F3-A5D7-2A162A577967}" type="pres">
      <dgm:prSet presAssocID="{378CFB45-EFAB-442C-935E-87531A20F98B}" presName="text4" presStyleLbl="fgAcc4" presStyleIdx="2" presStyleCnt="7">
        <dgm:presLayoutVars>
          <dgm:chPref val="3"/>
        </dgm:presLayoutVars>
      </dgm:prSet>
      <dgm:spPr/>
      <dgm:t>
        <a:bodyPr/>
        <a:lstStyle/>
        <a:p>
          <a:endParaRPr lang="en-US"/>
        </a:p>
      </dgm:t>
    </dgm:pt>
    <dgm:pt modelId="{D95C4282-D46F-4D41-AA13-358911394266}" type="pres">
      <dgm:prSet presAssocID="{378CFB45-EFAB-442C-935E-87531A20F98B}" presName="hierChild5" presStyleCnt="0"/>
      <dgm:spPr/>
    </dgm:pt>
    <dgm:pt modelId="{3DAEEE24-E349-4D09-9654-32A52F2E8DB7}" type="pres">
      <dgm:prSet presAssocID="{6F6E83BE-1799-4F16-A7D9-834AB0E543C0}" presName="Name23" presStyleLbl="parChTrans1D4" presStyleIdx="3" presStyleCnt="7"/>
      <dgm:spPr/>
      <dgm:t>
        <a:bodyPr/>
        <a:lstStyle/>
        <a:p>
          <a:endParaRPr lang="en-US"/>
        </a:p>
      </dgm:t>
    </dgm:pt>
    <dgm:pt modelId="{30BAED7C-FDAF-4134-9197-727379DBDA83}" type="pres">
      <dgm:prSet presAssocID="{842ED2C4-A5E5-4552-AD01-FBADBDBE160D}" presName="hierRoot4" presStyleCnt="0"/>
      <dgm:spPr/>
    </dgm:pt>
    <dgm:pt modelId="{0ACE2623-80D8-4403-B836-0F2B69030D70}" type="pres">
      <dgm:prSet presAssocID="{842ED2C4-A5E5-4552-AD01-FBADBDBE160D}" presName="composite4" presStyleCnt="0"/>
      <dgm:spPr/>
    </dgm:pt>
    <dgm:pt modelId="{744319EE-BAB3-4AC9-BCEF-012CE1636B22}" type="pres">
      <dgm:prSet presAssocID="{842ED2C4-A5E5-4552-AD01-FBADBDBE160D}" presName="background4" presStyleLbl="node4" presStyleIdx="3" presStyleCnt="7"/>
      <dgm:spPr/>
    </dgm:pt>
    <dgm:pt modelId="{F10BC5D8-266A-4EC2-A6F2-F9A7F2F482B4}" type="pres">
      <dgm:prSet presAssocID="{842ED2C4-A5E5-4552-AD01-FBADBDBE160D}" presName="text4" presStyleLbl="fgAcc4" presStyleIdx="3" presStyleCnt="7">
        <dgm:presLayoutVars>
          <dgm:chPref val="3"/>
        </dgm:presLayoutVars>
      </dgm:prSet>
      <dgm:spPr/>
      <dgm:t>
        <a:bodyPr/>
        <a:lstStyle/>
        <a:p>
          <a:endParaRPr lang="zh-CN" altLang="en-US"/>
        </a:p>
      </dgm:t>
    </dgm:pt>
    <dgm:pt modelId="{DF6B98B7-FB4F-45FF-B96D-2E939A22091C}" type="pres">
      <dgm:prSet presAssocID="{842ED2C4-A5E5-4552-AD01-FBADBDBE160D}" presName="hierChild5" presStyleCnt="0"/>
      <dgm:spPr/>
    </dgm:pt>
    <dgm:pt modelId="{6E9446D3-7C5B-4FFB-9508-B0F7AD706670}" type="pres">
      <dgm:prSet presAssocID="{F0541B13-D524-49D5-911D-434490F471F1}" presName="Name23" presStyleLbl="parChTrans1D4" presStyleIdx="4" presStyleCnt="7"/>
      <dgm:spPr/>
      <dgm:t>
        <a:bodyPr/>
        <a:lstStyle/>
        <a:p>
          <a:endParaRPr lang="en-US"/>
        </a:p>
      </dgm:t>
    </dgm:pt>
    <dgm:pt modelId="{C3353A63-3D56-4753-B0DF-B18D60C01320}" type="pres">
      <dgm:prSet presAssocID="{A965FF54-4DF4-4BC6-A1CE-DC5BC98E26C7}" presName="hierRoot4" presStyleCnt="0"/>
      <dgm:spPr/>
    </dgm:pt>
    <dgm:pt modelId="{34D4E939-B121-4279-8144-217005BC03A8}" type="pres">
      <dgm:prSet presAssocID="{A965FF54-4DF4-4BC6-A1CE-DC5BC98E26C7}" presName="composite4" presStyleCnt="0"/>
      <dgm:spPr/>
    </dgm:pt>
    <dgm:pt modelId="{0D37B619-46D3-4BC6-BC68-8C8498F57D9B}" type="pres">
      <dgm:prSet presAssocID="{A965FF54-4DF4-4BC6-A1CE-DC5BC98E26C7}" presName="background4" presStyleLbl="node4" presStyleIdx="4" presStyleCnt="7"/>
      <dgm:spPr/>
    </dgm:pt>
    <dgm:pt modelId="{1CCC7A2B-3DC1-4BDB-A3FC-7FEA3EA579DC}" type="pres">
      <dgm:prSet presAssocID="{A965FF54-4DF4-4BC6-A1CE-DC5BC98E26C7}" presName="text4" presStyleLbl="fgAcc4" presStyleIdx="4" presStyleCnt="7">
        <dgm:presLayoutVars>
          <dgm:chPref val="3"/>
        </dgm:presLayoutVars>
      </dgm:prSet>
      <dgm:spPr/>
      <dgm:t>
        <a:bodyPr/>
        <a:lstStyle/>
        <a:p>
          <a:endParaRPr lang="zh-CN" altLang="en-US"/>
        </a:p>
      </dgm:t>
    </dgm:pt>
    <dgm:pt modelId="{F4F7F252-7CB1-4B3E-9AC5-E7E67023F154}" type="pres">
      <dgm:prSet presAssocID="{A965FF54-4DF4-4BC6-A1CE-DC5BC98E26C7}" presName="hierChild5" presStyleCnt="0"/>
      <dgm:spPr/>
    </dgm:pt>
    <dgm:pt modelId="{8EE56FDD-9B7A-4744-AD5C-AC35B4954D8D}" type="pres">
      <dgm:prSet presAssocID="{906E87FB-FD7C-45CA-8625-E31BFDF13908}" presName="Name23" presStyleLbl="parChTrans1D4" presStyleIdx="5" presStyleCnt="7"/>
      <dgm:spPr/>
      <dgm:t>
        <a:bodyPr/>
        <a:lstStyle/>
        <a:p>
          <a:endParaRPr lang="en-US"/>
        </a:p>
      </dgm:t>
    </dgm:pt>
    <dgm:pt modelId="{C8408F9D-2F99-4C01-B193-C91FDEA0CE50}" type="pres">
      <dgm:prSet presAssocID="{3BBE6480-1A62-412A-AA7B-BD6A4AA93EAB}" presName="hierRoot4" presStyleCnt="0"/>
      <dgm:spPr/>
    </dgm:pt>
    <dgm:pt modelId="{65B70CE1-8C4F-4608-8507-57E6504224A6}" type="pres">
      <dgm:prSet presAssocID="{3BBE6480-1A62-412A-AA7B-BD6A4AA93EAB}" presName="composite4" presStyleCnt="0"/>
      <dgm:spPr/>
    </dgm:pt>
    <dgm:pt modelId="{9F3D8961-0731-4F38-9916-4ACE1FA1990B}" type="pres">
      <dgm:prSet presAssocID="{3BBE6480-1A62-412A-AA7B-BD6A4AA93EAB}" presName="background4" presStyleLbl="node4" presStyleIdx="5" presStyleCnt="7"/>
      <dgm:spPr/>
    </dgm:pt>
    <dgm:pt modelId="{1EB6D257-A0B6-4A18-BA19-3B3B3C6CEEEE}" type="pres">
      <dgm:prSet presAssocID="{3BBE6480-1A62-412A-AA7B-BD6A4AA93EAB}" presName="text4" presStyleLbl="fgAcc4" presStyleIdx="5" presStyleCnt="7">
        <dgm:presLayoutVars>
          <dgm:chPref val="3"/>
        </dgm:presLayoutVars>
      </dgm:prSet>
      <dgm:spPr/>
      <dgm:t>
        <a:bodyPr/>
        <a:lstStyle/>
        <a:p>
          <a:endParaRPr lang="zh-CN" altLang="en-US"/>
        </a:p>
      </dgm:t>
    </dgm:pt>
    <dgm:pt modelId="{15F47292-5E66-4768-85A1-854EAAA5EECF}" type="pres">
      <dgm:prSet presAssocID="{3BBE6480-1A62-412A-AA7B-BD6A4AA93EAB}" presName="hierChild5" presStyleCnt="0"/>
      <dgm:spPr/>
    </dgm:pt>
    <dgm:pt modelId="{38CDE4BD-E5BD-4037-AD59-5394A1D97D2F}" type="pres">
      <dgm:prSet presAssocID="{A82BE4AA-7277-40DC-85E0-950DC220498A}" presName="Name23" presStyleLbl="parChTrans1D4" presStyleIdx="6" presStyleCnt="7"/>
      <dgm:spPr/>
      <dgm:t>
        <a:bodyPr/>
        <a:lstStyle/>
        <a:p>
          <a:endParaRPr lang="en-US"/>
        </a:p>
      </dgm:t>
    </dgm:pt>
    <dgm:pt modelId="{8137936D-F9D9-4ADE-8F3F-AB9755D22FC3}" type="pres">
      <dgm:prSet presAssocID="{B97F8881-FB15-4318-AE43-BCAFD622FF36}" presName="hierRoot4" presStyleCnt="0"/>
      <dgm:spPr/>
    </dgm:pt>
    <dgm:pt modelId="{53ABE6F0-C483-4D21-9480-FCCCAAEFB7C7}" type="pres">
      <dgm:prSet presAssocID="{B97F8881-FB15-4318-AE43-BCAFD622FF36}" presName="composite4" presStyleCnt="0"/>
      <dgm:spPr/>
    </dgm:pt>
    <dgm:pt modelId="{7B1D4F50-143D-43C9-882B-810F80C2CDF3}" type="pres">
      <dgm:prSet presAssocID="{B97F8881-FB15-4318-AE43-BCAFD622FF36}" presName="background4" presStyleLbl="node4" presStyleIdx="6" presStyleCnt="7"/>
      <dgm:spPr/>
    </dgm:pt>
    <dgm:pt modelId="{9A96FEDE-787C-4D85-8E8B-AB4179B0EAED}" type="pres">
      <dgm:prSet presAssocID="{B97F8881-FB15-4318-AE43-BCAFD622FF36}" presName="text4" presStyleLbl="fgAcc4" presStyleIdx="6" presStyleCnt="7">
        <dgm:presLayoutVars>
          <dgm:chPref val="3"/>
        </dgm:presLayoutVars>
      </dgm:prSet>
      <dgm:spPr/>
      <dgm:t>
        <a:bodyPr/>
        <a:lstStyle/>
        <a:p>
          <a:endParaRPr lang="zh-CN" altLang="en-US"/>
        </a:p>
      </dgm:t>
    </dgm:pt>
    <dgm:pt modelId="{C0BCB677-A66A-4FF1-B891-AA31834BA53C}" type="pres">
      <dgm:prSet presAssocID="{B97F8881-FB15-4318-AE43-BCAFD622FF36}" presName="hierChild5" presStyleCnt="0"/>
      <dgm:spPr/>
    </dgm:pt>
  </dgm:ptLst>
  <dgm:cxnLst>
    <dgm:cxn modelId="{C81ECD73-6F41-4E1B-AD2D-BC94C5EBC401}" srcId="{04212745-428F-4186-A458-60E8CAB94F8D}" destId="{43ED7E14-3610-472B-AE66-2DE31051A681}" srcOrd="0" destOrd="0" parTransId="{030EB6B6-E27C-429B-AE6F-37549C8E4253}" sibTransId="{2DB82879-DFDD-4C87-8903-0966A62F70DA}"/>
    <dgm:cxn modelId="{D9BBA336-C7B7-481B-A7F4-650D00AE2A0A}" type="presOf" srcId="{F0541B13-D524-49D5-911D-434490F471F1}" destId="{6E9446D3-7C5B-4FFB-9508-B0F7AD706670}" srcOrd="0" destOrd="0" presId="urn:microsoft.com/office/officeart/2005/8/layout/hierarchy1"/>
    <dgm:cxn modelId="{2E12AA3C-A125-4F84-8210-8719F2A8207B}" type="presOf" srcId="{A08C2329-31EF-454D-853C-E3489043CF0C}" destId="{0427B173-BDF6-4DFC-B7BA-301724D8775D}" srcOrd="0" destOrd="0" presId="urn:microsoft.com/office/officeart/2005/8/layout/hierarchy1"/>
    <dgm:cxn modelId="{E22CC007-1F5C-4DE3-8B48-BBA73AACC614}" type="presOf" srcId="{B97F8881-FB15-4318-AE43-BCAFD622FF36}" destId="{9A96FEDE-787C-4D85-8E8B-AB4179B0EAED}" srcOrd="0" destOrd="0" presId="urn:microsoft.com/office/officeart/2005/8/layout/hierarchy1"/>
    <dgm:cxn modelId="{A2D408EC-2C17-4AEE-8E6A-A656C1E369A1}" srcId="{3AFEFCDA-11C1-4316-B230-70289966C987}" destId="{04212745-428F-4186-A458-60E8CAB94F8D}" srcOrd="0" destOrd="0" parTransId="{50B98562-9608-46EC-9858-C892EF2D009E}" sibTransId="{C19D3D4B-E7B3-4EBB-B75C-CA066493B347}"/>
    <dgm:cxn modelId="{190D0D5E-587C-4FD9-B12C-2ED54FFF4FBE}" type="presOf" srcId="{4761B85C-AA36-444F-B209-D3854AF9619C}" destId="{DD1CFA2A-C5AD-4CF4-A4E1-554F9CBCEF3E}" srcOrd="0" destOrd="0" presId="urn:microsoft.com/office/officeart/2005/8/layout/hierarchy1"/>
    <dgm:cxn modelId="{9BB3BBA8-442E-44FA-A149-E096EA446DE6}" type="presOf" srcId="{BB3E2E94-A822-4751-B949-D29FBF571FD4}" destId="{5C86C1AB-0628-4917-B578-F3CE8BB4E62C}" srcOrd="0" destOrd="0" presId="urn:microsoft.com/office/officeart/2005/8/layout/hierarchy1"/>
    <dgm:cxn modelId="{9A64141A-0450-43A2-9E3A-31B67C8B0677}" type="presOf" srcId="{43ED7E14-3610-472B-AE66-2DE31051A681}" destId="{A5C19E1C-1198-4640-9600-998B7BA15D67}" srcOrd="0" destOrd="0" presId="urn:microsoft.com/office/officeart/2005/8/layout/hierarchy1"/>
    <dgm:cxn modelId="{4CF585C9-17D3-4138-97D1-CD63350DDBA4}" type="presOf" srcId="{906E87FB-FD7C-45CA-8625-E31BFDF13908}" destId="{8EE56FDD-9B7A-4744-AD5C-AC35B4954D8D}" srcOrd="0" destOrd="0" presId="urn:microsoft.com/office/officeart/2005/8/layout/hierarchy1"/>
    <dgm:cxn modelId="{F0280107-2797-44BA-A4D9-D7A45EB497D6}" type="presOf" srcId="{04212745-428F-4186-A458-60E8CAB94F8D}" destId="{62BD5FFE-93FC-4B1C-BBF5-5ABF7F40A1DF}" srcOrd="0" destOrd="0" presId="urn:microsoft.com/office/officeart/2005/8/layout/hierarchy1"/>
    <dgm:cxn modelId="{895C73EE-ECD3-47C9-8D7F-CB5EEBBE2AD1}" type="presOf" srcId="{842ED2C4-A5E5-4552-AD01-FBADBDBE160D}" destId="{F10BC5D8-266A-4EC2-A6F2-F9A7F2F482B4}" srcOrd="0" destOrd="0" presId="urn:microsoft.com/office/officeart/2005/8/layout/hierarchy1"/>
    <dgm:cxn modelId="{801F4D65-FB06-46E5-957A-281B1BE17932}" type="presOf" srcId="{3AFEFCDA-11C1-4316-B230-70289966C987}" destId="{2DDC96C2-DAE5-4DAD-9D32-CCBA82A1E6D3}" srcOrd="0" destOrd="0" presId="urn:microsoft.com/office/officeart/2005/8/layout/hierarchy1"/>
    <dgm:cxn modelId="{1C0C148B-67E7-4A9C-A6E7-45E064F7F7C4}" type="presOf" srcId="{50B98562-9608-46EC-9858-C892EF2D009E}" destId="{4377D86D-8783-4363-AF03-77B7389350A7}" srcOrd="0" destOrd="0" presId="urn:microsoft.com/office/officeart/2005/8/layout/hierarchy1"/>
    <dgm:cxn modelId="{C48F5D0E-742F-4D75-A5D8-9A48A8A516DC}" srcId="{43ED7E14-3610-472B-AE66-2DE31051A681}" destId="{A965FF54-4DF4-4BC6-A1CE-DC5BC98E26C7}" srcOrd="2" destOrd="0" parTransId="{F0541B13-D524-49D5-911D-434490F471F1}" sibTransId="{B41C14D2-CC32-4953-B5B0-DC0B65E5C211}"/>
    <dgm:cxn modelId="{62B90071-456A-48A8-BB6F-389AE4C516F6}" type="presOf" srcId="{09BD75EF-349E-4B6C-BE74-C2B0C65AF6F3}" destId="{3299041A-C14E-44A6-A19C-9D105886E6AD}" srcOrd="0" destOrd="0" presId="urn:microsoft.com/office/officeart/2005/8/layout/hierarchy1"/>
    <dgm:cxn modelId="{25D9A742-605C-475A-BE7B-1F569145E5CC}" type="presOf" srcId="{6F6E83BE-1799-4F16-A7D9-834AB0E543C0}" destId="{3DAEEE24-E349-4D09-9654-32A52F2E8DB7}" srcOrd="0" destOrd="0" presId="urn:microsoft.com/office/officeart/2005/8/layout/hierarchy1"/>
    <dgm:cxn modelId="{E5FE0073-B5E5-4880-9EFA-69315A3CC09A}" srcId="{BB3E2E94-A822-4751-B949-D29FBF571FD4}" destId="{378CFB45-EFAB-442C-935E-87531A20F98B}" srcOrd="0" destOrd="0" parTransId="{09BD75EF-349E-4B6C-BE74-C2B0C65AF6F3}" sibTransId="{0DAE869D-99CA-44E8-82D7-98B47B98CF30}"/>
    <dgm:cxn modelId="{515629CE-F351-4FCD-BB2C-D9CD931925BF}" srcId="{43ED7E14-3610-472B-AE66-2DE31051A681}" destId="{B97F8881-FB15-4318-AE43-BCAFD622FF36}" srcOrd="4" destOrd="0" parTransId="{A82BE4AA-7277-40DC-85E0-950DC220498A}" sibTransId="{1052058C-C1B6-4388-A034-266FF7022BB0}"/>
    <dgm:cxn modelId="{6CCFCD93-C7C5-4BF3-8FC7-3ECE87B80C05}" srcId="{43ED7E14-3610-472B-AE66-2DE31051A681}" destId="{87854C97-9946-4C9B-90A3-8C93D71126B2}" srcOrd="0" destOrd="0" parTransId="{DD04D417-38AA-4E67-B4FE-82BD29A49845}" sibTransId="{DD1BFA3D-6E49-4A1C-A3B0-653C17E8B807}"/>
    <dgm:cxn modelId="{297E4973-F3BB-44EE-8AE5-F55982CEB315}" type="presOf" srcId="{030EB6B6-E27C-429B-AE6F-37549C8E4253}" destId="{FC9D590F-D187-423D-A512-595F9D55A809}" srcOrd="0" destOrd="0" presId="urn:microsoft.com/office/officeart/2005/8/layout/hierarchy1"/>
    <dgm:cxn modelId="{F8B855D3-F70B-4161-99B8-E5CA4B82A079}" type="presOf" srcId="{DD04D417-38AA-4E67-B4FE-82BD29A49845}" destId="{9A33FB74-617F-4451-BE59-4C60DF18DF76}" srcOrd="0" destOrd="0" presId="urn:microsoft.com/office/officeart/2005/8/layout/hierarchy1"/>
    <dgm:cxn modelId="{3FCA7A1E-756C-4CBA-B9B4-31E02EB9AE82}" type="presOf" srcId="{3BBE6480-1A62-412A-AA7B-BD6A4AA93EAB}" destId="{1EB6D257-A0B6-4A18-BA19-3B3B3C6CEEEE}" srcOrd="0" destOrd="0" presId="urn:microsoft.com/office/officeart/2005/8/layout/hierarchy1"/>
    <dgm:cxn modelId="{1CA437A3-7E3B-4425-AC59-4A0412261740}" srcId="{43ED7E14-3610-472B-AE66-2DE31051A681}" destId="{3BBE6480-1A62-412A-AA7B-BD6A4AA93EAB}" srcOrd="3" destOrd="0" parTransId="{906E87FB-FD7C-45CA-8625-E31BFDF13908}" sibTransId="{17C47CB5-9407-4C02-B53F-C3FFB5175260}"/>
    <dgm:cxn modelId="{36F98238-E6CB-4160-83BA-EC522B92C756}" srcId="{43ED7E14-3610-472B-AE66-2DE31051A681}" destId="{842ED2C4-A5E5-4552-AD01-FBADBDBE160D}" srcOrd="1" destOrd="0" parTransId="{6F6E83BE-1799-4F16-A7D9-834AB0E543C0}" sibTransId="{E812A7F2-3AB5-4103-8516-7D7FD4EFA52D}"/>
    <dgm:cxn modelId="{7CE08D01-BD0D-46FA-B8A2-D094CFD2F926}" type="presOf" srcId="{A82BE4AA-7277-40DC-85E0-950DC220498A}" destId="{38CDE4BD-E5BD-4037-AD59-5394A1D97D2F}" srcOrd="0" destOrd="0" presId="urn:microsoft.com/office/officeart/2005/8/layout/hierarchy1"/>
    <dgm:cxn modelId="{F352A69E-25C4-4080-AABA-E0656B222537}" srcId="{87854C97-9946-4C9B-90A3-8C93D71126B2}" destId="{BB3E2E94-A822-4751-B949-D29FBF571FD4}" srcOrd="0" destOrd="0" parTransId="{A08C2329-31EF-454D-853C-E3489043CF0C}" sibTransId="{141B6B37-BA68-4709-858E-C5A7062F30C4}"/>
    <dgm:cxn modelId="{6AB48EC7-FCB7-4403-9FDD-6474AB091A49}" type="presOf" srcId="{378CFB45-EFAB-442C-935E-87531A20F98B}" destId="{93B6446F-975D-44F3-A5D7-2A162A577967}" srcOrd="0" destOrd="0" presId="urn:microsoft.com/office/officeart/2005/8/layout/hierarchy1"/>
    <dgm:cxn modelId="{9DD93B87-A6EF-48A6-9E9C-F3776062B740}" type="presOf" srcId="{A965FF54-4DF4-4BC6-A1CE-DC5BC98E26C7}" destId="{1CCC7A2B-3DC1-4BDB-A3FC-7FEA3EA579DC}" srcOrd="0" destOrd="0" presId="urn:microsoft.com/office/officeart/2005/8/layout/hierarchy1"/>
    <dgm:cxn modelId="{9424158B-B04A-4376-82B0-1ADAA9E97557}" srcId="{4761B85C-AA36-444F-B209-D3854AF9619C}" destId="{3AFEFCDA-11C1-4316-B230-70289966C987}" srcOrd="0" destOrd="0" parTransId="{213ED260-CAF7-49E8-9745-F73C4DCCB179}" sibTransId="{18DB6ED5-DF1B-46A4-BAF9-A6C8AEACE143}"/>
    <dgm:cxn modelId="{E5EF1968-A268-4D1C-9C31-6E39811A70DA}" type="presOf" srcId="{87854C97-9946-4C9B-90A3-8C93D71126B2}" destId="{BFFEA9C7-D865-4C7D-AAC0-489B3EC4D7C8}" srcOrd="0" destOrd="0" presId="urn:microsoft.com/office/officeart/2005/8/layout/hierarchy1"/>
    <dgm:cxn modelId="{DC615B06-CC8F-4AC0-BA86-186D06896404}" type="presParOf" srcId="{DD1CFA2A-C5AD-4CF4-A4E1-554F9CBCEF3E}" destId="{2E0DA128-25BD-47CD-BC7E-B2B8379EB3ED}" srcOrd="0" destOrd="0" presId="urn:microsoft.com/office/officeart/2005/8/layout/hierarchy1"/>
    <dgm:cxn modelId="{70039A3E-358B-4759-AAD7-B2BA15ECD6C9}" type="presParOf" srcId="{2E0DA128-25BD-47CD-BC7E-B2B8379EB3ED}" destId="{0E5E51D7-B4F9-43FF-8924-59B84745A783}" srcOrd="0" destOrd="0" presId="urn:microsoft.com/office/officeart/2005/8/layout/hierarchy1"/>
    <dgm:cxn modelId="{B3AFBBBF-4261-4C95-B4F8-604AC2FB03C7}" type="presParOf" srcId="{0E5E51D7-B4F9-43FF-8924-59B84745A783}" destId="{EB97E1A5-C5BF-4E45-A1BA-76467597F408}" srcOrd="0" destOrd="0" presId="urn:microsoft.com/office/officeart/2005/8/layout/hierarchy1"/>
    <dgm:cxn modelId="{352B08A2-B33E-4A26-BBAC-6A071403E0FE}" type="presParOf" srcId="{0E5E51D7-B4F9-43FF-8924-59B84745A783}" destId="{2DDC96C2-DAE5-4DAD-9D32-CCBA82A1E6D3}" srcOrd="1" destOrd="0" presId="urn:microsoft.com/office/officeart/2005/8/layout/hierarchy1"/>
    <dgm:cxn modelId="{49B3DA76-3AD5-4863-A667-DD668CF14FAD}" type="presParOf" srcId="{2E0DA128-25BD-47CD-BC7E-B2B8379EB3ED}" destId="{18BE3639-EEA3-4FD8-91CC-62242485C75D}" srcOrd="1" destOrd="0" presId="urn:microsoft.com/office/officeart/2005/8/layout/hierarchy1"/>
    <dgm:cxn modelId="{5D3D115D-59F2-4B97-809A-9868D3C1F4AB}" type="presParOf" srcId="{18BE3639-EEA3-4FD8-91CC-62242485C75D}" destId="{4377D86D-8783-4363-AF03-77B7389350A7}" srcOrd="0" destOrd="0" presId="urn:microsoft.com/office/officeart/2005/8/layout/hierarchy1"/>
    <dgm:cxn modelId="{A5C600D7-A923-48E4-9BB3-9CECA1E27074}" type="presParOf" srcId="{18BE3639-EEA3-4FD8-91CC-62242485C75D}" destId="{779EE5A5-6F95-49BA-8963-388F80D21DB1}" srcOrd="1" destOrd="0" presId="urn:microsoft.com/office/officeart/2005/8/layout/hierarchy1"/>
    <dgm:cxn modelId="{A5D3957B-5329-4762-8811-9E34957EDA0B}" type="presParOf" srcId="{779EE5A5-6F95-49BA-8963-388F80D21DB1}" destId="{6FB8AC85-9725-45D2-BA53-D1252B4A7C01}" srcOrd="0" destOrd="0" presId="urn:microsoft.com/office/officeart/2005/8/layout/hierarchy1"/>
    <dgm:cxn modelId="{6DB315FC-B66D-47A4-83E4-AB4015BC9539}" type="presParOf" srcId="{6FB8AC85-9725-45D2-BA53-D1252B4A7C01}" destId="{047D9838-88D8-4647-AC47-0269E31220F2}" srcOrd="0" destOrd="0" presId="urn:microsoft.com/office/officeart/2005/8/layout/hierarchy1"/>
    <dgm:cxn modelId="{BC4C9245-DE87-4F1D-B119-57ADEEB8ABE6}" type="presParOf" srcId="{6FB8AC85-9725-45D2-BA53-D1252B4A7C01}" destId="{62BD5FFE-93FC-4B1C-BBF5-5ABF7F40A1DF}" srcOrd="1" destOrd="0" presId="urn:microsoft.com/office/officeart/2005/8/layout/hierarchy1"/>
    <dgm:cxn modelId="{1DD3FFF2-015B-430E-8F2F-F7C5CDA0E822}" type="presParOf" srcId="{779EE5A5-6F95-49BA-8963-388F80D21DB1}" destId="{A06202BC-200F-4616-90DC-678A0B17C2B9}" srcOrd="1" destOrd="0" presId="urn:microsoft.com/office/officeart/2005/8/layout/hierarchy1"/>
    <dgm:cxn modelId="{1B04EBB7-F1C4-4138-90D4-D1C2A1CBD515}" type="presParOf" srcId="{A06202BC-200F-4616-90DC-678A0B17C2B9}" destId="{FC9D590F-D187-423D-A512-595F9D55A809}" srcOrd="0" destOrd="0" presId="urn:microsoft.com/office/officeart/2005/8/layout/hierarchy1"/>
    <dgm:cxn modelId="{776FA64B-B3D7-40A2-81D0-1BDDB657A09A}" type="presParOf" srcId="{A06202BC-200F-4616-90DC-678A0B17C2B9}" destId="{87C9A93B-C107-401F-8D1C-0D601D961F06}" srcOrd="1" destOrd="0" presId="urn:microsoft.com/office/officeart/2005/8/layout/hierarchy1"/>
    <dgm:cxn modelId="{9347EBA2-6C07-4FB9-ACA3-8773D889420A}" type="presParOf" srcId="{87C9A93B-C107-401F-8D1C-0D601D961F06}" destId="{38796859-E46B-4F7D-9283-08F1D199C3CA}" srcOrd="0" destOrd="0" presId="urn:microsoft.com/office/officeart/2005/8/layout/hierarchy1"/>
    <dgm:cxn modelId="{9E316ED4-4D6B-46E7-8067-196AECB90182}" type="presParOf" srcId="{38796859-E46B-4F7D-9283-08F1D199C3CA}" destId="{C08EA178-7C55-4C95-A08E-45D33A1A0223}" srcOrd="0" destOrd="0" presId="urn:microsoft.com/office/officeart/2005/8/layout/hierarchy1"/>
    <dgm:cxn modelId="{DC63F3E6-5BAA-4BB3-8462-A63EB823F621}" type="presParOf" srcId="{38796859-E46B-4F7D-9283-08F1D199C3CA}" destId="{A5C19E1C-1198-4640-9600-998B7BA15D67}" srcOrd="1" destOrd="0" presId="urn:microsoft.com/office/officeart/2005/8/layout/hierarchy1"/>
    <dgm:cxn modelId="{3AE560F4-DAB0-4CD4-A8F3-8D676F92BE70}" type="presParOf" srcId="{87C9A93B-C107-401F-8D1C-0D601D961F06}" destId="{E1D69862-5EE6-453A-B9F4-7563F979A4EF}" srcOrd="1" destOrd="0" presId="urn:microsoft.com/office/officeart/2005/8/layout/hierarchy1"/>
    <dgm:cxn modelId="{FCB36D87-C2AB-43BE-B3EF-A52F7D8773CF}" type="presParOf" srcId="{E1D69862-5EE6-453A-B9F4-7563F979A4EF}" destId="{9A33FB74-617F-4451-BE59-4C60DF18DF76}" srcOrd="0" destOrd="0" presId="urn:microsoft.com/office/officeart/2005/8/layout/hierarchy1"/>
    <dgm:cxn modelId="{329000CC-A01C-493E-9E1F-581A22D9C1BE}" type="presParOf" srcId="{E1D69862-5EE6-453A-B9F4-7563F979A4EF}" destId="{E1AFA5D1-4A21-46D7-BC75-3E9E5BC68F10}" srcOrd="1" destOrd="0" presId="urn:microsoft.com/office/officeart/2005/8/layout/hierarchy1"/>
    <dgm:cxn modelId="{74D5F42F-C346-458C-AD25-C849ED0369BA}" type="presParOf" srcId="{E1AFA5D1-4A21-46D7-BC75-3E9E5BC68F10}" destId="{BC98F5A4-0DDD-4365-8F8D-48CD41FC1513}" srcOrd="0" destOrd="0" presId="urn:microsoft.com/office/officeart/2005/8/layout/hierarchy1"/>
    <dgm:cxn modelId="{53BEFA77-A58C-4B6D-850F-5B89322C29C6}" type="presParOf" srcId="{BC98F5A4-0DDD-4365-8F8D-48CD41FC1513}" destId="{EE29837A-B0E5-4CB8-8BDF-85DF6FC72FDA}" srcOrd="0" destOrd="0" presId="urn:microsoft.com/office/officeart/2005/8/layout/hierarchy1"/>
    <dgm:cxn modelId="{8F4190B1-0141-42DF-AF67-1015ADE53EE7}" type="presParOf" srcId="{BC98F5A4-0DDD-4365-8F8D-48CD41FC1513}" destId="{BFFEA9C7-D865-4C7D-AAC0-489B3EC4D7C8}" srcOrd="1" destOrd="0" presId="urn:microsoft.com/office/officeart/2005/8/layout/hierarchy1"/>
    <dgm:cxn modelId="{BE302C92-BBB5-44D6-B440-F99007D14686}" type="presParOf" srcId="{E1AFA5D1-4A21-46D7-BC75-3E9E5BC68F10}" destId="{A3E5F409-4086-4091-9400-CC07B3213664}" srcOrd="1" destOrd="0" presId="urn:microsoft.com/office/officeart/2005/8/layout/hierarchy1"/>
    <dgm:cxn modelId="{786F8233-A266-4C52-865C-3FCC40419B18}" type="presParOf" srcId="{A3E5F409-4086-4091-9400-CC07B3213664}" destId="{0427B173-BDF6-4DFC-B7BA-301724D8775D}" srcOrd="0" destOrd="0" presId="urn:microsoft.com/office/officeart/2005/8/layout/hierarchy1"/>
    <dgm:cxn modelId="{FCA4C4FE-CC02-49C8-AF58-83C94A0D56BB}" type="presParOf" srcId="{A3E5F409-4086-4091-9400-CC07B3213664}" destId="{96769198-CA70-45D7-B608-94BDE8A1BB14}" srcOrd="1" destOrd="0" presId="urn:microsoft.com/office/officeart/2005/8/layout/hierarchy1"/>
    <dgm:cxn modelId="{A7B757B6-17BA-486E-86ED-6E9585713C27}" type="presParOf" srcId="{96769198-CA70-45D7-B608-94BDE8A1BB14}" destId="{C2363FC7-FD9B-4CAF-B81C-219FD5090443}" srcOrd="0" destOrd="0" presId="urn:microsoft.com/office/officeart/2005/8/layout/hierarchy1"/>
    <dgm:cxn modelId="{1CF880E8-2192-45CA-A6EE-0EFAF67C7C72}" type="presParOf" srcId="{C2363FC7-FD9B-4CAF-B81C-219FD5090443}" destId="{F957ACBA-CF4C-43B5-877A-8653CFC9C10C}" srcOrd="0" destOrd="0" presId="urn:microsoft.com/office/officeart/2005/8/layout/hierarchy1"/>
    <dgm:cxn modelId="{DC36794E-3835-4F69-A6AA-DA0EEB7654A8}" type="presParOf" srcId="{C2363FC7-FD9B-4CAF-B81C-219FD5090443}" destId="{5C86C1AB-0628-4917-B578-F3CE8BB4E62C}" srcOrd="1" destOrd="0" presId="urn:microsoft.com/office/officeart/2005/8/layout/hierarchy1"/>
    <dgm:cxn modelId="{EBFE7A37-148C-470E-8506-ECB918B89BD9}" type="presParOf" srcId="{96769198-CA70-45D7-B608-94BDE8A1BB14}" destId="{20ADE597-366B-4A0B-A5AC-7C26DF187ADD}" srcOrd="1" destOrd="0" presId="urn:microsoft.com/office/officeart/2005/8/layout/hierarchy1"/>
    <dgm:cxn modelId="{FEBD2BE5-545E-4317-B361-427686CFA173}" type="presParOf" srcId="{20ADE597-366B-4A0B-A5AC-7C26DF187ADD}" destId="{3299041A-C14E-44A6-A19C-9D105886E6AD}" srcOrd="0" destOrd="0" presId="urn:microsoft.com/office/officeart/2005/8/layout/hierarchy1"/>
    <dgm:cxn modelId="{87F9164E-0368-4AE3-9D3E-1D6644018AD9}" type="presParOf" srcId="{20ADE597-366B-4A0B-A5AC-7C26DF187ADD}" destId="{CCF0DB72-A848-4BF3-A88D-1D962B225A57}" srcOrd="1" destOrd="0" presId="urn:microsoft.com/office/officeart/2005/8/layout/hierarchy1"/>
    <dgm:cxn modelId="{FEDE419D-980F-4C1F-8AFE-DEB7A5967635}" type="presParOf" srcId="{CCF0DB72-A848-4BF3-A88D-1D962B225A57}" destId="{79941E8C-4E7F-4613-BF38-41AC69769009}" srcOrd="0" destOrd="0" presId="urn:microsoft.com/office/officeart/2005/8/layout/hierarchy1"/>
    <dgm:cxn modelId="{A838D881-12F4-4006-BB19-4122F93E0CBE}" type="presParOf" srcId="{79941E8C-4E7F-4613-BF38-41AC69769009}" destId="{0AC90047-C2C3-41FC-B061-5C2FE5BD8E65}" srcOrd="0" destOrd="0" presId="urn:microsoft.com/office/officeart/2005/8/layout/hierarchy1"/>
    <dgm:cxn modelId="{A63D043D-2B68-4D97-87C7-5804A1EB8505}" type="presParOf" srcId="{79941E8C-4E7F-4613-BF38-41AC69769009}" destId="{93B6446F-975D-44F3-A5D7-2A162A577967}" srcOrd="1" destOrd="0" presId="urn:microsoft.com/office/officeart/2005/8/layout/hierarchy1"/>
    <dgm:cxn modelId="{48FD7AE8-EBA2-41BC-98B3-540E18020EFF}" type="presParOf" srcId="{CCF0DB72-A848-4BF3-A88D-1D962B225A57}" destId="{D95C4282-D46F-4D41-AA13-358911394266}" srcOrd="1" destOrd="0" presId="urn:microsoft.com/office/officeart/2005/8/layout/hierarchy1"/>
    <dgm:cxn modelId="{5CB2F48A-2D2C-44D5-BD69-FFA4CAE07F0F}" type="presParOf" srcId="{E1D69862-5EE6-453A-B9F4-7563F979A4EF}" destId="{3DAEEE24-E349-4D09-9654-32A52F2E8DB7}" srcOrd="2" destOrd="0" presId="urn:microsoft.com/office/officeart/2005/8/layout/hierarchy1"/>
    <dgm:cxn modelId="{EED87825-A0A0-4226-B1B6-A5E09653F7EE}" type="presParOf" srcId="{E1D69862-5EE6-453A-B9F4-7563F979A4EF}" destId="{30BAED7C-FDAF-4134-9197-727379DBDA83}" srcOrd="3" destOrd="0" presId="urn:microsoft.com/office/officeart/2005/8/layout/hierarchy1"/>
    <dgm:cxn modelId="{2F1EB327-1FF6-4201-8B09-AC04AC0019AE}" type="presParOf" srcId="{30BAED7C-FDAF-4134-9197-727379DBDA83}" destId="{0ACE2623-80D8-4403-B836-0F2B69030D70}" srcOrd="0" destOrd="0" presId="urn:microsoft.com/office/officeart/2005/8/layout/hierarchy1"/>
    <dgm:cxn modelId="{694254DB-477B-4AD6-BF64-0640AAD0951A}" type="presParOf" srcId="{0ACE2623-80D8-4403-B836-0F2B69030D70}" destId="{744319EE-BAB3-4AC9-BCEF-012CE1636B22}" srcOrd="0" destOrd="0" presId="urn:microsoft.com/office/officeart/2005/8/layout/hierarchy1"/>
    <dgm:cxn modelId="{661B499F-B362-4AAC-9E97-425926EAE818}" type="presParOf" srcId="{0ACE2623-80D8-4403-B836-0F2B69030D70}" destId="{F10BC5D8-266A-4EC2-A6F2-F9A7F2F482B4}" srcOrd="1" destOrd="0" presId="urn:microsoft.com/office/officeart/2005/8/layout/hierarchy1"/>
    <dgm:cxn modelId="{503CD9CE-DE17-458F-AC9D-4683CC1E7D70}" type="presParOf" srcId="{30BAED7C-FDAF-4134-9197-727379DBDA83}" destId="{DF6B98B7-FB4F-45FF-B96D-2E939A22091C}" srcOrd="1" destOrd="0" presId="urn:microsoft.com/office/officeart/2005/8/layout/hierarchy1"/>
    <dgm:cxn modelId="{C5CCFC6C-32BA-4159-AC03-51BAF70F4EC7}" type="presParOf" srcId="{E1D69862-5EE6-453A-B9F4-7563F979A4EF}" destId="{6E9446D3-7C5B-4FFB-9508-B0F7AD706670}" srcOrd="4" destOrd="0" presId="urn:microsoft.com/office/officeart/2005/8/layout/hierarchy1"/>
    <dgm:cxn modelId="{F7CFC05D-8B2B-4AB5-BAB2-033C76D1F80B}" type="presParOf" srcId="{E1D69862-5EE6-453A-B9F4-7563F979A4EF}" destId="{C3353A63-3D56-4753-B0DF-B18D60C01320}" srcOrd="5" destOrd="0" presId="urn:microsoft.com/office/officeart/2005/8/layout/hierarchy1"/>
    <dgm:cxn modelId="{0B1953AB-7AB5-4036-81F2-301056C516E9}" type="presParOf" srcId="{C3353A63-3D56-4753-B0DF-B18D60C01320}" destId="{34D4E939-B121-4279-8144-217005BC03A8}" srcOrd="0" destOrd="0" presId="urn:microsoft.com/office/officeart/2005/8/layout/hierarchy1"/>
    <dgm:cxn modelId="{1261F47F-896B-4702-92FC-27F8A5D3DDD2}" type="presParOf" srcId="{34D4E939-B121-4279-8144-217005BC03A8}" destId="{0D37B619-46D3-4BC6-BC68-8C8498F57D9B}" srcOrd="0" destOrd="0" presId="urn:microsoft.com/office/officeart/2005/8/layout/hierarchy1"/>
    <dgm:cxn modelId="{E992417D-1154-43B2-9A4A-2878463DF74F}" type="presParOf" srcId="{34D4E939-B121-4279-8144-217005BC03A8}" destId="{1CCC7A2B-3DC1-4BDB-A3FC-7FEA3EA579DC}" srcOrd="1" destOrd="0" presId="urn:microsoft.com/office/officeart/2005/8/layout/hierarchy1"/>
    <dgm:cxn modelId="{027645A4-785A-41C6-80B3-9A0571B2E3C8}" type="presParOf" srcId="{C3353A63-3D56-4753-B0DF-B18D60C01320}" destId="{F4F7F252-7CB1-4B3E-9AC5-E7E67023F154}" srcOrd="1" destOrd="0" presId="urn:microsoft.com/office/officeart/2005/8/layout/hierarchy1"/>
    <dgm:cxn modelId="{CB68715A-6CB0-4D9B-8EA4-A11E46D9D40F}" type="presParOf" srcId="{E1D69862-5EE6-453A-B9F4-7563F979A4EF}" destId="{8EE56FDD-9B7A-4744-AD5C-AC35B4954D8D}" srcOrd="6" destOrd="0" presId="urn:microsoft.com/office/officeart/2005/8/layout/hierarchy1"/>
    <dgm:cxn modelId="{0A3339CF-DC60-45BA-B037-C73DABF8E91E}" type="presParOf" srcId="{E1D69862-5EE6-453A-B9F4-7563F979A4EF}" destId="{C8408F9D-2F99-4C01-B193-C91FDEA0CE50}" srcOrd="7" destOrd="0" presId="urn:microsoft.com/office/officeart/2005/8/layout/hierarchy1"/>
    <dgm:cxn modelId="{389D77EA-8C4A-4E24-8A5E-F6E32DED0399}" type="presParOf" srcId="{C8408F9D-2F99-4C01-B193-C91FDEA0CE50}" destId="{65B70CE1-8C4F-4608-8507-57E6504224A6}" srcOrd="0" destOrd="0" presId="urn:microsoft.com/office/officeart/2005/8/layout/hierarchy1"/>
    <dgm:cxn modelId="{EDBED34F-8151-48A4-9460-015B5590B797}" type="presParOf" srcId="{65B70CE1-8C4F-4608-8507-57E6504224A6}" destId="{9F3D8961-0731-4F38-9916-4ACE1FA1990B}" srcOrd="0" destOrd="0" presId="urn:microsoft.com/office/officeart/2005/8/layout/hierarchy1"/>
    <dgm:cxn modelId="{EC8027E2-0E25-440C-B906-EFB35973C888}" type="presParOf" srcId="{65B70CE1-8C4F-4608-8507-57E6504224A6}" destId="{1EB6D257-A0B6-4A18-BA19-3B3B3C6CEEEE}" srcOrd="1" destOrd="0" presId="urn:microsoft.com/office/officeart/2005/8/layout/hierarchy1"/>
    <dgm:cxn modelId="{AFDFC245-ABDD-4428-B835-F870C6A74A8B}" type="presParOf" srcId="{C8408F9D-2F99-4C01-B193-C91FDEA0CE50}" destId="{15F47292-5E66-4768-85A1-854EAAA5EECF}" srcOrd="1" destOrd="0" presId="urn:microsoft.com/office/officeart/2005/8/layout/hierarchy1"/>
    <dgm:cxn modelId="{C63B6A98-9CAB-4C32-846E-641260250D3A}" type="presParOf" srcId="{E1D69862-5EE6-453A-B9F4-7563F979A4EF}" destId="{38CDE4BD-E5BD-4037-AD59-5394A1D97D2F}" srcOrd="8" destOrd="0" presId="urn:microsoft.com/office/officeart/2005/8/layout/hierarchy1"/>
    <dgm:cxn modelId="{8E914A97-B6E3-45F4-BF04-DE98B34C2FFA}" type="presParOf" srcId="{E1D69862-5EE6-453A-B9F4-7563F979A4EF}" destId="{8137936D-F9D9-4ADE-8F3F-AB9755D22FC3}" srcOrd="9" destOrd="0" presId="urn:microsoft.com/office/officeart/2005/8/layout/hierarchy1"/>
    <dgm:cxn modelId="{D74A1350-AF33-40BF-88A5-85FA00219879}" type="presParOf" srcId="{8137936D-F9D9-4ADE-8F3F-AB9755D22FC3}" destId="{53ABE6F0-C483-4D21-9480-FCCCAAEFB7C7}" srcOrd="0" destOrd="0" presId="urn:microsoft.com/office/officeart/2005/8/layout/hierarchy1"/>
    <dgm:cxn modelId="{2291C09B-C38C-4CF2-91CD-04BE1FB0A477}" type="presParOf" srcId="{53ABE6F0-C483-4D21-9480-FCCCAAEFB7C7}" destId="{7B1D4F50-143D-43C9-882B-810F80C2CDF3}" srcOrd="0" destOrd="0" presId="urn:microsoft.com/office/officeart/2005/8/layout/hierarchy1"/>
    <dgm:cxn modelId="{E577045A-4478-4437-9E8C-B8A4E1748E6B}" type="presParOf" srcId="{53ABE6F0-C483-4D21-9480-FCCCAAEFB7C7}" destId="{9A96FEDE-787C-4D85-8E8B-AB4179B0EAED}" srcOrd="1" destOrd="0" presId="urn:microsoft.com/office/officeart/2005/8/layout/hierarchy1"/>
    <dgm:cxn modelId="{2946CEFC-0082-48FB-8DE4-2BEB79AE6731}" type="presParOf" srcId="{8137936D-F9D9-4ADE-8F3F-AB9755D22FC3}" destId="{C0BCB677-A66A-4FF1-B891-AA31834BA53C}"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新細明體" pitchFamily="18" charset="-120"/>
              </a:defRPr>
            </a:lvl1pPr>
          </a:lstStyle>
          <a:p>
            <a:pPr>
              <a:defRPr/>
            </a:pPr>
            <a:endParaRPr lang="en-US" altLang="zh-TW"/>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新細明體" pitchFamily="18" charset="-120"/>
              </a:defRPr>
            </a:lvl1pPr>
          </a:lstStyle>
          <a:p>
            <a:pPr>
              <a:defRPr/>
            </a:pPr>
            <a:fld id="{294E050E-9CB6-425E-BF99-4AB0B75C04CC}" type="datetimeFigureOut">
              <a:rPr lang="zh-TW" altLang="en-US"/>
              <a:pPr>
                <a:defRPr/>
              </a:pPr>
              <a:t>2014/10/8</a:t>
            </a:fld>
            <a:endParaRPr lang="en-US" altLang="zh-TW"/>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新細明體" pitchFamily="18" charset="-120"/>
              </a:defRPr>
            </a:lvl1pPr>
          </a:lstStyle>
          <a:p>
            <a:pPr>
              <a:defRPr/>
            </a:pPr>
            <a:endParaRPr lang="en-US" altLang="zh-TW"/>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新細明體" pitchFamily="18" charset="-120"/>
              </a:defRPr>
            </a:lvl1pPr>
          </a:lstStyle>
          <a:p>
            <a:pPr>
              <a:defRPr/>
            </a:pPr>
            <a:fld id="{E3459678-1C2F-439B-A105-BCE24FD62F88}"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fld id="{36963092-876D-4A82-8B60-0CEBF491638F}" type="datetimeFigureOut">
              <a:rPr lang="zh-TW" altLang="en-US"/>
              <a:pPr>
                <a:defRPr/>
              </a:pPr>
              <a:t>2014/10/8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4CBC1995-AECA-4AB5-B683-0C45607615B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a:lstStyle/>
          <a:p>
            <a:endParaRPr lang="zh-TW" altLang="en-US" smtClean="0"/>
          </a:p>
        </p:txBody>
      </p:sp>
      <p:sp>
        <p:nvSpPr>
          <p:cNvPr id="31748" name="投影片編號版面配置區 3"/>
          <p:cNvSpPr>
            <a:spLocks noGrp="1"/>
          </p:cNvSpPr>
          <p:nvPr>
            <p:ph type="sldNum" sz="quarter" idx="5"/>
          </p:nvPr>
        </p:nvSpPr>
        <p:spPr bwMode="auto">
          <a:noFill/>
          <a:ln>
            <a:miter lim="800000"/>
            <a:headEnd/>
            <a:tailEnd/>
          </a:ln>
        </p:spPr>
        <p:txBody>
          <a:bodyPr/>
          <a:lstStyle/>
          <a:p>
            <a:fld id="{186F05AA-F14C-4270-8C4D-00DED925B586}" type="slidenum">
              <a:rPr lang="zh-TW" altLang="en-US" smtClean="0"/>
              <a:pPr/>
              <a:t>1</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altLang="zh-CN" smtClean="0">
              <a:ea typeface="新細明體" pitchFamily="18" charset="-120"/>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73A4A5E7-6A7F-43CF-8955-91A676446546}" type="slidenum">
              <a:rPr lang="zh-TW" altLang="en-US" smtClean="0"/>
              <a:pPr/>
              <a:t>14</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altLang="zh-CN" smtClean="0">
                <a:ea typeface="新細明體" pitchFamily="18" charset="-120"/>
              </a:rPr>
              <a:t>.  </a:t>
            </a:r>
          </a:p>
        </p:txBody>
      </p:sp>
      <p:sp>
        <p:nvSpPr>
          <p:cNvPr id="41988" name="Slide Number Placeholder 3"/>
          <p:cNvSpPr>
            <a:spLocks noGrp="1"/>
          </p:cNvSpPr>
          <p:nvPr>
            <p:ph type="sldNum" sz="quarter" idx="5"/>
          </p:nvPr>
        </p:nvSpPr>
        <p:spPr bwMode="auto">
          <a:noFill/>
          <a:ln>
            <a:miter lim="800000"/>
            <a:headEnd/>
            <a:tailEnd/>
          </a:ln>
        </p:spPr>
        <p:txBody>
          <a:bodyPr/>
          <a:lstStyle/>
          <a:p>
            <a:fld id="{E0DA3905-226D-4F8C-BD5E-C0B087AD877D}" type="slidenum">
              <a:rPr lang="zh-TW" altLang="en-US" smtClean="0"/>
              <a:pPr/>
              <a:t>15</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a:lstStyle/>
          <a:p>
            <a:endParaRPr lang="en-US" altLang="zh-TW" smtClean="0"/>
          </a:p>
          <a:p>
            <a:endParaRPr lang="en-US" altLang="zh-TW" smtClean="0"/>
          </a:p>
          <a:p>
            <a:endParaRPr lang="en-US" altLang="zh-TW" smtClean="0"/>
          </a:p>
        </p:txBody>
      </p:sp>
      <p:sp>
        <p:nvSpPr>
          <p:cNvPr id="43012" name="投影片編號版面配置區 3"/>
          <p:cNvSpPr>
            <a:spLocks noGrp="1"/>
          </p:cNvSpPr>
          <p:nvPr>
            <p:ph type="sldNum" sz="quarter" idx="5"/>
          </p:nvPr>
        </p:nvSpPr>
        <p:spPr bwMode="auto">
          <a:noFill/>
          <a:ln>
            <a:miter lim="800000"/>
            <a:headEnd/>
            <a:tailEnd/>
          </a:ln>
        </p:spPr>
        <p:txBody>
          <a:bodyPr/>
          <a:lstStyle/>
          <a:p>
            <a:fld id="{8186131C-9499-4AE0-B4EB-7AD5F7129C8E}" type="slidenum">
              <a:rPr lang="zh-TW" altLang="en-US" smtClean="0"/>
              <a:pPr/>
              <a:t>16</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0D59292D-5A7B-440F-B2BB-ECA2A709800A}" type="slidenum">
              <a:rPr lang="en-US" altLang="zh-TW" smtClean="0"/>
              <a:pPr/>
              <a:t>2</a:t>
            </a:fld>
            <a:endParaRPr lang="en-US" altLang="zh-TW" smtClean="0"/>
          </a:p>
        </p:txBody>
      </p:sp>
      <p:sp>
        <p:nvSpPr>
          <p:cNvPr id="32771" name="Slide Image Placeholder 1"/>
          <p:cNvSpPr>
            <a:spLocks noGrp="1" noRot="1" noChangeAspect="1" noTextEdit="1"/>
          </p:cNvSpPr>
          <p:nvPr>
            <p:ph type="sldImg"/>
          </p:nvPr>
        </p:nvSpPr>
        <p:spPr bwMode="auto">
          <a:noFill/>
          <a:ln>
            <a:solidFill>
              <a:srgbClr val="000000"/>
            </a:solidFill>
            <a:miter lim="800000"/>
            <a:headEnd/>
            <a:tailEnd/>
          </a:ln>
        </p:spPr>
      </p:sp>
      <p:sp>
        <p:nvSpPr>
          <p:cNvPr id="32772" name="Notes Placeholder 2"/>
          <p:cNvSpPr>
            <a:spLocks noGrp="1"/>
          </p:cNvSpPr>
          <p:nvPr>
            <p:ph type="body" idx="1"/>
          </p:nvPr>
        </p:nvSpPr>
        <p:spPr bwMode="auto">
          <a:noFill/>
        </p:spPr>
        <p:txBody>
          <a:bodyPr anchor="ctr"/>
          <a:lstStyle/>
          <a:p>
            <a:pPr eaLnBrk="1" hangingPunct="1"/>
            <a:endParaRPr lang="en-US" altLang="zh-TW" smtClean="0"/>
          </a:p>
        </p:txBody>
      </p:sp>
      <p:sp>
        <p:nvSpPr>
          <p:cNvPr id="32773" name="Slide Number Placeholder 3"/>
          <p:cNvSpPr txBox="1">
            <a:spLocks noGrp="1"/>
          </p:cNvSpPr>
          <p:nvPr/>
        </p:nvSpPr>
        <p:spPr bwMode="auto">
          <a:xfrm>
            <a:off x="3883025" y="8685213"/>
            <a:ext cx="2973388" cy="457200"/>
          </a:xfrm>
          <a:prstGeom prst="rect">
            <a:avLst/>
          </a:prstGeom>
          <a:noFill/>
          <a:ln w="9525">
            <a:noFill/>
            <a:miter lim="800000"/>
            <a:headEnd/>
            <a:tailEnd/>
          </a:ln>
        </p:spPr>
        <p:txBody>
          <a:bodyPr anchor="b"/>
          <a:lstStyle/>
          <a:p>
            <a:pPr algn="r"/>
            <a:fld id="{9D5C92A4-BF71-4D9F-B629-8B835B2E08E2}" type="slidenum">
              <a:rPr kumimoji="0" lang="en-US" altLang="zh-TW" sz="1200">
                <a:latin typeface="Calibri" pitchFamily="34" charset="0"/>
              </a:rPr>
              <a:pPr algn="r"/>
              <a:t>2</a:t>
            </a:fld>
            <a:endParaRPr kumimoji="0" lang="en-US" altLang="zh-TW"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a:lstStyle/>
          <a:p>
            <a:endParaRPr lang="en-US" altLang="zh-TW" smtClean="0"/>
          </a:p>
        </p:txBody>
      </p:sp>
      <p:sp>
        <p:nvSpPr>
          <p:cNvPr id="33796" name="投影片編號版面配置區 3"/>
          <p:cNvSpPr>
            <a:spLocks noGrp="1"/>
          </p:cNvSpPr>
          <p:nvPr>
            <p:ph type="sldNum" sz="quarter" idx="5"/>
          </p:nvPr>
        </p:nvSpPr>
        <p:spPr bwMode="auto">
          <a:noFill/>
          <a:ln>
            <a:miter lim="800000"/>
            <a:headEnd/>
            <a:tailEnd/>
          </a:ln>
        </p:spPr>
        <p:txBody>
          <a:bodyPr/>
          <a:lstStyle/>
          <a:p>
            <a:fld id="{8AD8F3AF-B062-4834-A1D9-0FECD248F1C5}" type="slidenum">
              <a:rPr lang="en-US" altLang="zh-TW" smtClean="0"/>
              <a:pPr/>
              <a:t>4</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F988F66A-93AF-40F5-ACDA-903DF85C8990}" type="slidenum">
              <a:rPr lang="en-US" altLang="zh-TW" smtClean="0">
                <a:solidFill>
                  <a:srgbClr val="000000"/>
                </a:solidFill>
              </a:rPr>
              <a:pPr/>
              <a:t>5</a:t>
            </a:fld>
            <a:endParaRPr lang="en-US" altLang="zh-TW"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5843" name="備忘稿版面配置區 2"/>
          <p:cNvSpPr>
            <a:spLocks noGrp="1"/>
          </p:cNvSpPr>
          <p:nvPr>
            <p:ph type="body" idx="1"/>
          </p:nvPr>
        </p:nvSpPr>
        <p:spPr bwMode="auto">
          <a:noFill/>
        </p:spPr>
        <p:txBody>
          <a:bodyPr/>
          <a:lstStyle/>
          <a:p>
            <a:endParaRPr lang="zh-TW" altLang="en-US" smtClean="0"/>
          </a:p>
        </p:txBody>
      </p:sp>
      <p:sp>
        <p:nvSpPr>
          <p:cNvPr id="35844" name="投影片編號版面配置區 3"/>
          <p:cNvSpPr>
            <a:spLocks noGrp="1"/>
          </p:cNvSpPr>
          <p:nvPr>
            <p:ph type="sldNum" sz="quarter" idx="5"/>
          </p:nvPr>
        </p:nvSpPr>
        <p:spPr bwMode="auto">
          <a:noFill/>
          <a:ln>
            <a:miter lim="800000"/>
            <a:headEnd/>
            <a:tailEnd/>
          </a:ln>
        </p:spPr>
        <p:txBody>
          <a:bodyPr/>
          <a:lstStyle/>
          <a:p>
            <a:fld id="{F4CF9BD1-CBC6-4B67-862D-2BF1D6E02F0A}" type="slidenum">
              <a:rPr lang="zh-TW" altLang="en-US" smtClean="0"/>
              <a:pPr/>
              <a:t>6</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bwMode="auto">
          <a:noFill/>
        </p:spPr>
        <p:txBody>
          <a:bodyPr/>
          <a:lstStyle/>
          <a:p>
            <a:endParaRPr lang="zh-TW" altLang="en-US" smtClean="0"/>
          </a:p>
        </p:txBody>
      </p:sp>
      <p:sp>
        <p:nvSpPr>
          <p:cNvPr id="36868" name="投影片編號版面配置區 3"/>
          <p:cNvSpPr>
            <a:spLocks noGrp="1"/>
          </p:cNvSpPr>
          <p:nvPr>
            <p:ph type="sldNum" sz="quarter" idx="5"/>
          </p:nvPr>
        </p:nvSpPr>
        <p:spPr bwMode="auto">
          <a:noFill/>
          <a:ln>
            <a:miter lim="800000"/>
            <a:headEnd/>
            <a:tailEnd/>
          </a:ln>
        </p:spPr>
        <p:txBody>
          <a:bodyPr/>
          <a:lstStyle/>
          <a:p>
            <a:fld id="{AED73296-132A-4A4C-93C2-FDE6D5499BBD}" type="slidenum">
              <a:rPr lang="zh-TW" altLang="en-US" smtClean="0"/>
              <a:pPr/>
              <a:t>7</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a:lstStyle/>
          <a:p>
            <a:endParaRPr lang="zh-TW" altLang="en-US" smtClean="0"/>
          </a:p>
        </p:txBody>
      </p:sp>
      <p:sp>
        <p:nvSpPr>
          <p:cNvPr id="37892" name="投影片編號版面配置區 3"/>
          <p:cNvSpPr>
            <a:spLocks noGrp="1"/>
          </p:cNvSpPr>
          <p:nvPr>
            <p:ph type="sldNum" sz="quarter" idx="5"/>
          </p:nvPr>
        </p:nvSpPr>
        <p:spPr bwMode="auto">
          <a:noFill/>
          <a:ln>
            <a:miter lim="800000"/>
            <a:headEnd/>
            <a:tailEnd/>
          </a:ln>
        </p:spPr>
        <p:txBody>
          <a:bodyPr/>
          <a:lstStyle/>
          <a:p>
            <a:fld id="{33C20F01-366C-4BA7-916A-9B5C2C39028A}" type="slidenum">
              <a:rPr lang="zh-TW" altLang="en-US" smtClean="0"/>
              <a:pPr/>
              <a:t>9</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endParaRPr lang="en-US" altLang="zh-TW" smtClean="0"/>
          </a:p>
        </p:txBody>
      </p:sp>
      <p:sp>
        <p:nvSpPr>
          <p:cNvPr id="38916" name="Slide Number Placeholder 3"/>
          <p:cNvSpPr>
            <a:spLocks noGrp="1"/>
          </p:cNvSpPr>
          <p:nvPr>
            <p:ph type="sldNum" sz="quarter" idx="5"/>
          </p:nvPr>
        </p:nvSpPr>
        <p:spPr bwMode="auto">
          <a:noFill/>
          <a:ln>
            <a:miter lim="800000"/>
            <a:headEnd/>
            <a:tailEnd/>
          </a:ln>
        </p:spPr>
        <p:txBody>
          <a:bodyPr/>
          <a:lstStyle/>
          <a:p>
            <a:fld id="{CC7C2981-B73A-48C0-9AEA-B09153B68D5B}" type="slidenum">
              <a:rPr lang="zh-TW" altLang="en-US" smtClean="0"/>
              <a:pPr/>
              <a:t>10</a:t>
            </a:fld>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9" name="備忘稿版面配置區 2"/>
          <p:cNvSpPr>
            <a:spLocks noGrp="1"/>
          </p:cNvSpPr>
          <p:nvPr>
            <p:ph type="body" idx="1"/>
          </p:nvPr>
        </p:nvSpPr>
        <p:spPr bwMode="auto">
          <a:noFill/>
        </p:spPr>
        <p:txBody>
          <a:bodyPr/>
          <a:lstStyle/>
          <a:p>
            <a:endParaRPr lang="zh-TW" altLang="en-US" smtClean="0"/>
          </a:p>
        </p:txBody>
      </p:sp>
      <p:sp>
        <p:nvSpPr>
          <p:cNvPr id="39940" name="投影片編號版面配置區 3"/>
          <p:cNvSpPr>
            <a:spLocks noGrp="1"/>
          </p:cNvSpPr>
          <p:nvPr>
            <p:ph type="sldNum" sz="quarter" idx="5"/>
          </p:nvPr>
        </p:nvSpPr>
        <p:spPr bwMode="auto">
          <a:noFill/>
          <a:ln>
            <a:miter lim="800000"/>
            <a:headEnd/>
            <a:tailEnd/>
          </a:ln>
        </p:spPr>
        <p:txBody>
          <a:bodyPr/>
          <a:lstStyle/>
          <a:p>
            <a:fld id="{5A90B6F3-C792-45D5-B403-596E16FA962B}" type="slidenum">
              <a:rPr lang="zh-TW" altLang="en-US" smtClean="0"/>
              <a:pPr/>
              <a:t>11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B89146B2-8CAF-441D-A028-5DF82F5C8762}" type="datetimeFigureOut">
              <a:rPr lang="zh-TW" altLang="en-US"/>
              <a:pPr>
                <a:defRPr/>
              </a:pPr>
              <a:t>2014/10/8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AE5DA1A1-230E-4C40-9E34-71007E0CD267}"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2E1838F9-2A90-423B-B0CF-781FD572385A}" type="datetimeFigureOut">
              <a:rPr lang="zh-TW" altLang="en-US"/>
              <a:pPr>
                <a:defRPr/>
              </a:pPr>
              <a:t>2014/10/8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8381831C-FB9B-42E9-B4DA-2F3A125215D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CFD5E045-3163-45C9-80CE-438F334A72E1}" type="datetimeFigureOut">
              <a:rPr lang="zh-TW" altLang="en-US"/>
              <a:pPr>
                <a:defRPr/>
              </a:pPr>
              <a:t>2014/10/8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21FC5C22-5CFC-43F5-B5C1-6E052F39D4C7}"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
            <a:ext cx="8229600" cy="857248"/>
          </a:xfrm>
        </p:spPr>
        <p:txBody>
          <a:bodyPr>
            <a:normAutofit/>
          </a:bodyPr>
          <a:lstStyle>
            <a:lvl1pPr algn="l">
              <a:defRPr sz="3200">
                <a:solidFill>
                  <a:schemeClr val="bg1"/>
                </a:solidFill>
                <a:latin typeface="+mj-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500174"/>
            <a:ext cx="8229600" cy="4525963"/>
          </a:xfrm>
        </p:spPr>
        <p:txBody>
          <a:bodyPr>
            <a:normAutofit/>
          </a:bodyPr>
          <a:lstStyle>
            <a:lvl1pPr>
              <a:defRPr sz="2800"/>
            </a:lvl1pPr>
            <a:lvl2pPr>
              <a:defRPr sz="2400"/>
            </a:lvl2pPr>
            <a:lvl3pPr>
              <a:defRPr sz="2000"/>
            </a:lvl3pPr>
            <a:lvl4pPr>
              <a:defRPr sz="1800"/>
            </a:lvl4pPr>
            <a:lvl5pPr>
              <a:defRPr sz="1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64D4207B-6930-46E7-9087-633E036778B1}" type="datetimeFigureOut">
              <a:rPr lang="zh-TW" altLang="en-US"/>
              <a:pPr>
                <a:defRPr/>
              </a:pPr>
              <a:t>2014/10/8</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DC3FF10D-A0B5-42D2-AF37-FCF28CABD82F}"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CADA47D5-7BDC-47E3-B2F6-D571D59F0E2A}" type="datetimeFigureOut">
              <a:rPr lang="zh-TW" altLang="en-US"/>
              <a:pPr>
                <a:defRPr/>
              </a:pPr>
              <a:t>2014/10/8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4549A034-78D5-422F-8591-480116CE2BB2}"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ABCADBAF-9CB7-448A-847C-72D481DE139F}" type="datetimeFigureOut">
              <a:rPr lang="zh-TW" altLang="en-US"/>
              <a:pPr>
                <a:defRPr/>
              </a:pPr>
              <a:t>2014/10/8</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3327CA1D-A1F8-451C-A26D-C366BF45E219}"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E084528E-ED14-4A3E-ACFC-CDB98F71245F}" type="datetimeFigureOut">
              <a:rPr lang="zh-TW" altLang="en-US"/>
              <a:pPr>
                <a:defRPr/>
              </a:pPr>
              <a:t>2014/10/8</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91357BF9-E3B6-4781-BB70-C8A631F4E07F}"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0FD15BAB-AB2B-4A16-AD7C-383C7A5444B1}" type="datetimeFigureOut">
              <a:rPr lang="zh-TW" altLang="en-US"/>
              <a:pPr>
                <a:defRPr/>
              </a:pPr>
              <a:t>2014/10/8</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DBF928C1-7ADD-496D-B46E-123D2B0E43C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91EB8601-FBCB-46D1-B4F7-EBAE0EBC53E1}" type="datetimeFigureOut">
              <a:rPr lang="zh-TW" altLang="en-US"/>
              <a:pPr>
                <a:defRPr/>
              </a:pPr>
              <a:t>2014/10/8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515B2127-18F0-4F20-8F5E-FE3AF93D6B19}"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17162759-4B9E-4667-A3F9-927EA2D0AF49}" type="datetimeFigureOut">
              <a:rPr lang="zh-TW" altLang="en-US"/>
              <a:pPr>
                <a:defRPr/>
              </a:pPr>
              <a:t>2014/10/8</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atin typeface="Calibri" pitchFamily="34" charset="0"/>
                <a:ea typeface="新細明體" pitchFamily="18" charset="-120"/>
              </a:defRPr>
            </a:lvl1pPr>
          </a:lstStyle>
          <a:p>
            <a:pPr>
              <a:defRPr/>
            </a:pPr>
            <a:fld id="{83E353B6-7F03-4ED9-8435-B1E5A47961BA}"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矩形 6"/>
          <p:cNvSpPr/>
          <p:nvPr/>
        </p:nvSpPr>
        <p:spPr bwMode="auto">
          <a:xfrm>
            <a:off x="0" y="0"/>
            <a:ext cx="9144000" cy="828675"/>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defRPr/>
            </a:pPr>
            <a:endParaRPr lang="zh-TW" altLang="en-US" sz="1800">
              <a:ea typeface="新細明體" pitchFamily="18" charset="-120"/>
            </a:endParaRPr>
          </a:p>
        </p:txBody>
      </p:sp>
      <p:cxnSp>
        <p:nvCxnSpPr>
          <p:cNvPr id="8" name="直線接點 7"/>
          <p:cNvCxnSpPr/>
          <p:nvPr/>
        </p:nvCxnSpPr>
        <p:spPr bwMode="auto">
          <a:xfrm>
            <a:off x="0" y="712788"/>
            <a:ext cx="9144000" cy="1587"/>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030" name="Picture 9"/>
          <p:cNvPicPr>
            <a:picLocks noChangeAspect="1" noChangeArrowheads="1"/>
          </p:cNvPicPr>
          <p:nvPr/>
        </p:nvPicPr>
        <p:blipFill>
          <a:blip r:embed="rId13"/>
          <a:srcRect/>
          <a:stretch>
            <a:fillRect/>
          </a:stretch>
        </p:blipFill>
        <p:spPr bwMode="auto">
          <a:xfrm>
            <a:off x="7867650" y="5953125"/>
            <a:ext cx="1073150" cy="779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49" r:id="rId1"/>
    <p:sldLayoutId id="2147484748"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94200" y="4648200"/>
            <a:ext cx="2159000" cy="1439863"/>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bwMode="auto">
          <a:xfrm>
            <a:off x="-381000" y="3025775"/>
            <a:ext cx="5715000" cy="1470025"/>
          </a:xfrm>
          <a:prstGeom prst="rect">
            <a:avLst/>
          </a:prstGeom>
          <a:noFill/>
          <a:ln>
            <a:miter lim="800000"/>
            <a:headEnd/>
            <a:tailEnd/>
          </a:ln>
        </p:spPr>
        <p:txBody>
          <a:bodyPr/>
          <a:lstStyle/>
          <a:p>
            <a:pPr algn="ctr" eaLnBrk="0" hangingPunct="0">
              <a:defRPr/>
            </a:pPr>
            <a:r>
              <a:rPr lang="en-US" altLang="zh-TW" sz="4000" kern="0" dirty="0">
                <a:solidFill>
                  <a:srgbClr val="000000"/>
                </a:solidFill>
                <a:latin typeface="Calibri" pitchFamily="34" charset="0"/>
                <a:ea typeface="+mj-ea"/>
                <a:cs typeface="+mj-cs"/>
              </a:rPr>
              <a:t>Welcome to Ching Luh</a:t>
            </a:r>
          </a:p>
          <a:p>
            <a:pPr algn="ctr" eaLnBrk="0" hangingPunct="0">
              <a:defRPr/>
            </a:pPr>
            <a:r>
              <a:rPr lang="en-US" altLang="zh-TW" i="1" kern="0" dirty="0">
                <a:solidFill>
                  <a:srgbClr val="7F7F7F"/>
                </a:solidFill>
                <a:latin typeface="Calibri" pitchFamily="34" charset="0"/>
                <a:ea typeface="+mj-ea"/>
                <a:cs typeface="+mj-cs"/>
              </a:rPr>
              <a:t>where we Make it Right</a:t>
            </a:r>
          </a:p>
        </p:txBody>
      </p:sp>
      <p:sp>
        <p:nvSpPr>
          <p:cNvPr id="15364" name="文字方塊 9"/>
          <p:cNvSpPr txBox="1">
            <a:spLocks noChangeArrowheads="1"/>
          </p:cNvSpPr>
          <p:nvPr/>
        </p:nvSpPr>
        <p:spPr bwMode="auto">
          <a:xfrm>
            <a:off x="1295400" y="4125913"/>
            <a:ext cx="2214563" cy="369887"/>
          </a:xfrm>
          <a:prstGeom prst="rect">
            <a:avLst/>
          </a:prstGeom>
          <a:noFill/>
          <a:ln w="9525">
            <a:noFill/>
            <a:miter lim="800000"/>
            <a:headEnd/>
            <a:tailEnd/>
          </a:ln>
        </p:spPr>
        <p:txBody>
          <a:bodyPr>
            <a:spAutoFit/>
          </a:bodyPr>
          <a:lstStyle/>
          <a:p>
            <a:pPr algn="ctr">
              <a:defRPr/>
            </a:pPr>
            <a:r>
              <a:rPr lang="en-US" altLang="zh-TW" sz="1800" dirty="0">
                <a:solidFill>
                  <a:schemeClr val="tx1">
                    <a:lumMod val="50000"/>
                    <a:lumOff val="50000"/>
                  </a:schemeClr>
                </a:solidFill>
                <a:latin typeface="Calibri" pitchFamily="34" charset="0"/>
                <a:ea typeface="新細明體" pitchFamily="18" charset="-120"/>
              </a:rPr>
              <a:t>October, </a:t>
            </a:r>
            <a:r>
              <a:rPr lang="en-US" altLang="zh-TW" sz="1800" dirty="0">
                <a:solidFill>
                  <a:schemeClr val="tx1">
                    <a:lumMod val="50000"/>
                    <a:lumOff val="50000"/>
                  </a:schemeClr>
                </a:solidFill>
                <a:latin typeface="Calibri" pitchFamily="34" charset="0"/>
                <a:ea typeface="新細明體" pitchFamily="18" charset="-120"/>
              </a:rPr>
              <a:t>2014</a:t>
            </a:r>
            <a:endParaRPr lang="zh-TW" altLang="en-US" sz="1800" dirty="0">
              <a:solidFill>
                <a:schemeClr val="tx1">
                  <a:lumMod val="50000"/>
                  <a:lumOff val="50000"/>
                </a:schemeClr>
              </a:solidFill>
              <a:latin typeface="Calibri" pitchFamily="34" charset="0"/>
              <a:ea typeface="新細明體" pitchFamily="18" charset="-120"/>
            </a:endParaRPr>
          </a:p>
        </p:txBody>
      </p:sp>
      <p:pic>
        <p:nvPicPr>
          <p:cNvPr id="3" name="Picture 2"/>
          <p:cNvPicPr>
            <a:picLocks noChangeAspect="1"/>
          </p:cNvPicPr>
          <p:nvPr/>
        </p:nvPicPr>
        <p:blipFill>
          <a:blip r:embed="rId4"/>
          <a:stretch>
            <a:fillRect/>
          </a:stretch>
        </p:blipFill>
        <p:spPr>
          <a:xfrm>
            <a:off x="6172200" y="3505200"/>
            <a:ext cx="1512888" cy="20256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4495800" y="963613"/>
            <a:ext cx="1338263" cy="200818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a:off x="5715000" y="1981200"/>
            <a:ext cx="2020888" cy="12954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a:stretch>
            <a:fillRect/>
          </a:stretch>
        </p:blipFill>
        <p:spPr>
          <a:xfrm>
            <a:off x="6781800" y="2819400"/>
            <a:ext cx="1912938" cy="1274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9688" y="66675"/>
            <a:ext cx="8924925" cy="719138"/>
          </a:xfrm>
        </p:spPr>
        <p:txBody>
          <a:bodyPr/>
          <a:lstStyle/>
          <a:p>
            <a:pPr algn="l">
              <a:defRPr/>
            </a:pPr>
            <a:r>
              <a:rPr kumimoji="1" lang="zh-CN" altLang="en-US" sz="3200" dirty="0" smtClean="0">
                <a:solidFill>
                  <a:srgbClr val="FFFFFF"/>
                </a:solidFill>
                <a:ea typeface="新細明體" pitchFamily="18" charset="-120"/>
                <a:cs typeface="+mn-cs"/>
              </a:rPr>
              <a:t>清祿集團全球分佈據點</a:t>
            </a:r>
            <a:endParaRPr kumimoji="1" lang="en-US" altLang="zh-TW" sz="3200" dirty="0" smtClean="0">
              <a:solidFill>
                <a:srgbClr val="FFFFFF"/>
              </a:solidFill>
              <a:cs typeface="+mn-cs"/>
            </a:endParaRPr>
          </a:p>
        </p:txBody>
      </p:sp>
      <p:pic>
        <p:nvPicPr>
          <p:cNvPr id="21507" name="Picture 2" descr="D:\2014\map\switch-asia_map1.gif"/>
          <p:cNvPicPr>
            <a:picLocks noChangeAspect="1" noChangeArrowheads="1"/>
          </p:cNvPicPr>
          <p:nvPr/>
        </p:nvPicPr>
        <p:blipFill>
          <a:blip r:embed="rId3"/>
          <a:srcRect/>
          <a:stretch>
            <a:fillRect/>
          </a:stretch>
        </p:blipFill>
        <p:spPr bwMode="auto">
          <a:xfrm>
            <a:off x="0" y="990600"/>
            <a:ext cx="5086350" cy="4419600"/>
          </a:xfrm>
          <a:prstGeom prst="rect">
            <a:avLst/>
          </a:prstGeom>
          <a:noFill/>
          <a:ln w="9525">
            <a:noFill/>
            <a:miter lim="800000"/>
            <a:headEnd/>
            <a:tailEnd/>
          </a:ln>
        </p:spPr>
      </p:pic>
      <p:sp>
        <p:nvSpPr>
          <p:cNvPr id="27" name="Rounded Rectangle 26"/>
          <p:cNvSpPr/>
          <p:nvPr/>
        </p:nvSpPr>
        <p:spPr>
          <a:xfrm>
            <a:off x="2819400" y="3962400"/>
            <a:ext cx="685800" cy="228600"/>
          </a:xfrm>
          <a:prstGeom prst="round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a:t>越南</a:t>
            </a:r>
            <a:endParaRPr lang="en-US" sz="1000" b="1" dirty="0"/>
          </a:p>
        </p:txBody>
      </p:sp>
      <p:sp>
        <p:nvSpPr>
          <p:cNvPr id="28" name="Rounded Rectangle 27"/>
          <p:cNvSpPr/>
          <p:nvPr/>
        </p:nvSpPr>
        <p:spPr>
          <a:xfrm>
            <a:off x="3733800" y="2895600"/>
            <a:ext cx="609600" cy="228600"/>
          </a:xfrm>
          <a:prstGeom prst="round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a:t>台灣</a:t>
            </a:r>
            <a:endParaRPr lang="en-US" sz="1000" b="1" dirty="0"/>
          </a:p>
        </p:txBody>
      </p:sp>
      <p:sp>
        <p:nvSpPr>
          <p:cNvPr id="29" name="Rounded Rectangle 28"/>
          <p:cNvSpPr/>
          <p:nvPr/>
        </p:nvSpPr>
        <p:spPr>
          <a:xfrm>
            <a:off x="2971800" y="2971800"/>
            <a:ext cx="533400" cy="228600"/>
          </a:xfrm>
          <a:prstGeom prst="round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a:t>中國</a:t>
            </a:r>
            <a:endParaRPr lang="en-US" sz="1000" b="1" dirty="0"/>
          </a:p>
        </p:txBody>
      </p:sp>
      <p:sp>
        <p:nvSpPr>
          <p:cNvPr id="30" name="Rounded Rectangle 29"/>
          <p:cNvSpPr/>
          <p:nvPr/>
        </p:nvSpPr>
        <p:spPr>
          <a:xfrm>
            <a:off x="3276600" y="3276600"/>
            <a:ext cx="838200" cy="228600"/>
          </a:xfrm>
          <a:prstGeom prst="round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a:t>香港</a:t>
            </a:r>
            <a:endParaRPr lang="en-US" sz="1000" b="1" dirty="0"/>
          </a:p>
        </p:txBody>
      </p:sp>
      <p:sp>
        <p:nvSpPr>
          <p:cNvPr id="31" name="Rounded Rectangle 30"/>
          <p:cNvSpPr/>
          <p:nvPr/>
        </p:nvSpPr>
        <p:spPr>
          <a:xfrm>
            <a:off x="2895600" y="4800600"/>
            <a:ext cx="762000" cy="228600"/>
          </a:xfrm>
          <a:prstGeom prst="round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a:t>印尼</a:t>
            </a:r>
            <a:endParaRPr lang="en-US" sz="1000" b="1" dirty="0"/>
          </a:p>
        </p:txBody>
      </p:sp>
      <p:sp>
        <p:nvSpPr>
          <p:cNvPr id="32" name="Rectangle 31"/>
          <p:cNvSpPr/>
          <p:nvPr/>
        </p:nvSpPr>
        <p:spPr>
          <a:xfrm>
            <a:off x="76200" y="54864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5195886" y="990600"/>
            <a:ext cx="3795714" cy="685800"/>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pic>
        <p:nvPicPr>
          <p:cNvPr id="21517" name="Picture 9" descr="D:\2014\map\tải xuống.jpg"/>
          <p:cNvPicPr>
            <a:picLocks noChangeAspect="1" noChangeArrowheads="1"/>
          </p:cNvPicPr>
          <p:nvPr/>
        </p:nvPicPr>
        <p:blipFill>
          <a:blip r:embed="rId4"/>
          <a:srcRect/>
          <a:stretch>
            <a:fillRect/>
          </a:stretch>
        </p:blipFill>
        <p:spPr bwMode="auto">
          <a:xfrm>
            <a:off x="8523288" y="990600"/>
            <a:ext cx="468312" cy="304800"/>
          </a:xfrm>
          <a:prstGeom prst="rect">
            <a:avLst/>
          </a:prstGeom>
          <a:noFill/>
          <a:ln w="9525">
            <a:noFill/>
            <a:miter lim="800000"/>
            <a:headEnd/>
            <a:tailEnd/>
          </a:ln>
        </p:spPr>
      </p:pic>
      <p:sp>
        <p:nvSpPr>
          <p:cNvPr id="35" name="Rectangle 34"/>
          <p:cNvSpPr/>
          <p:nvPr/>
        </p:nvSpPr>
        <p:spPr>
          <a:xfrm>
            <a:off x="5195888" y="1066800"/>
            <a:ext cx="2819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ysClr val="windowText" lastClr="000000"/>
                </a:solidFill>
              </a:rPr>
              <a:t>台南</a:t>
            </a:r>
            <a:r>
              <a:rPr lang="en-US" sz="1400" b="1" dirty="0">
                <a:solidFill>
                  <a:sysClr val="windowText" lastClr="000000"/>
                </a:solidFill>
              </a:rPr>
              <a:t>, </a:t>
            </a:r>
            <a:r>
              <a:rPr lang="zh-CN" altLang="en-US" sz="1400" b="1" dirty="0">
                <a:solidFill>
                  <a:sysClr val="windowText" lastClr="000000"/>
                </a:solidFill>
              </a:rPr>
              <a:t>台灣</a:t>
            </a:r>
            <a:endParaRPr lang="en-US" sz="1400" b="1" dirty="0">
              <a:solidFill>
                <a:sysClr val="windowText" lastClr="000000"/>
              </a:solidFill>
            </a:endParaRPr>
          </a:p>
          <a:p>
            <a:pPr>
              <a:defRPr/>
            </a:pPr>
            <a:r>
              <a:rPr lang="zh-CN" altLang="en-US" sz="1100" dirty="0">
                <a:solidFill>
                  <a:sysClr val="windowText" lastClr="000000"/>
                </a:solidFill>
              </a:rPr>
              <a:t>蘇清祿先生於</a:t>
            </a:r>
            <a:r>
              <a:rPr lang="en-US" sz="1100" dirty="0">
                <a:solidFill>
                  <a:sysClr val="windowText" lastClr="000000"/>
                </a:solidFill>
              </a:rPr>
              <a:t>1969 </a:t>
            </a:r>
            <a:r>
              <a:rPr lang="zh-CN" altLang="en-US" sz="1100" dirty="0">
                <a:solidFill>
                  <a:sysClr val="windowText" lastClr="000000"/>
                </a:solidFill>
              </a:rPr>
              <a:t>創立</a:t>
            </a:r>
            <a:endParaRPr lang="en-US" sz="1100" dirty="0">
              <a:solidFill>
                <a:sysClr val="windowText" lastClr="000000"/>
              </a:solidFill>
            </a:endParaRPr>
          </a:p>
          <a:p>
            <a:pPr>
              <a:defRPr/>
            </a:pPr>
            <a:r>
              <a:rPr lang="zh-CN" altLang="en-US" sz="1100" dirty="0">
                <a:solidFill>
                  <a:sysClr val="windowText" lastClr="000000"/>
                </a:solidFill>
              </a:rPr>
              <a:t>目前爲公司總部</a:t>
            </a:r>
            <a:endParaRPr lang="en-US" sz="1100" dirty="0">
              <a:solidFill>
                <a:sysClr val="windowText" lastClr="000000"/>
              </a:solidFill>
            </a:endParaRPr>
          </a:p>
        </p:txBody>
      </p:sp>
      <p:sp>
        <p:nvSpPr>
          <p:cNvPr id="36" name="Rectangle 35"/>
          <p:cNvSpPr/>
          <p:nvPr/>
        </p:nvSpPr>
        <p:spPr>
          <a:xfrm>
            <a:off x="5195886" y="3810000"/>
            <a:ext cx="3795714" cy="685800"/>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37" name="Rectangle 36"/>
          <p:cNvSpPr/>
          <p:nvPr/>
        </p:nvSpPr>
        <p:spPr>
          <a:xfrm>
            <a:off x="5195888" y="1905000"/>
            <a:ext cx="3795712" cy="685800"/>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38" name="Rectangle 37"/>
          <p:cNvSpPr/>
          <p:nvPr/>
        </p:nvSpPr>
        <p:spPr>
          <a:xfrm>
            <a:off x="5195886" y="2797792"/>
            <a:ext cx="3795714" cy="756000"/>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39" name="Rectangle 38"/>
          <p:cNvSpPr/>
          <p:nvPr/>
        </p:nvSpPr>
        <p:spPr>
          <a:xfrm>
            <a:off x="5195886" y="4724400"/>
            <a:ext cx="3795714" cy="838200"/>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sz="1400" dirty="0"/>
          </a:p>
        </p:txBody>
      </p:sp>
      <p:pic>
        <p:nvPicPr>
          <p:cNvPr id="21531" name="Picture 10" descr="D:\2014\map\tải xuống (2).jpg"/>
          <p:cNvPicPr>
            <a:picLocks noChangeAspect="1" noChangeArrowheads="1"/>
          </p:cNvPicPr>
          <p:nvPr/>
        </p:nvPicPr>
        <p:blipFill>
          <a:blip r:embed="rId5"/>
          <a:srcRect/>
          <a:stretch>
            <a:fillRect/>
          </a:stretch>
        </p:blipFill>
        <p:spPr bwMode="auto">
          <a:xfrm>
            <a:off x="8534400" y="1905000"/>
            <a:ext cx="457200" cy="254000"/>
          </a:xfrm>
          <a:prstGeom prst="rect">
            <a:avLst/>
          </a:prstGeom>
          <a:noFill/>
          <a:ln w="9525">
            <a:noFill/>
            <a:miter lim="800000"/>
            <a:headEnd/>
            <a:tailEnd/>
          </a:ln>
        </p:spPr>
      </p:pic>
      <p:pic>
        <p:nvPicPr>
          <p:cNvPr id="21532" name="Picture 11" descr="D:\2014\map\tải xuống (3).jpg"/>
          <p:cNvPicPr>
            <a:picLocks noChangeAspect="1" noChangeArrowheads="1"/>
          </p:cNvPicPr>
          <p:nvPr/>
        </p:nvPicPr>
        <p:blipFill>
          <a:blip r:embed="rId6"/>
          <a:srcRect/>
          <a:stretch>
            <a:fillRect/>
          </a:stretch>
        </p:blipFill>
        <p:spPr bwMode="auto">
          <a:xfrm>
            <a:off x="8534400" y="3810000"/>
            <a:ext cx="457200" cy="290513"/>
          </a:xfrm>
          <a:prstGeom prst="rect">
            <a:avLst/>
          </a:prstGeom>
          <a:noFill/>
          <a:ln w="9525">
            <a:noFill/>
            <a:miter lim="800000"/>
            <a:headEnd/>
            <a:tailEnd/>
          </a:ln>
        </p:spPr>
      </p:pic>
      <p:sp>
        <p:nvSpPr>
          <p:cNvPr id="42" name="Rectangle 41"/>
          <p:cNvSpPr/>
          <p:nvPr/>
        </p:nvSpPr>
        <p:spPr>
          <a:xfrm>
            <a:off x="5195888" y="1905000"/>
            <a:ext cx="2819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ysClr val="windowText" lastClr="000000"/>
                </a:solidFill>
              </a:rPr>
              <a:t>香港</a:t>
            </a:r>
            <a:endParaRPr lang="en-US" altLang="zh-CN" sz="1400" b="1" dirty="0">
              <a:solidFill>
                <a:sysClr val="windowText" lastClr="000000"/>
              </a:solidFill>
            </a:endParaRPr>
          </a:p>
          <a:p>
            <a:pPr>
              <a:defRPr/>
            </a:pPr>
            <a:r>
              <a:rPr lang="zh-TW" altLang="en-US" sz="1100" dirty="0">
                <a:solidFill>
                  <a:sysClr val="windowText" lastClr="000000"/>
                </a:solidFill>
              </a:rPr>
              <a:t>主要用</a:t>
            </a:r>
            <a:r>
              <a:rPr lang="zh-CN" altLang="en-US" sz="1100" dirty="0">
                <a:solidFill>
                  <a:sysClr val="windowText" lastClr="000000"/>
                </a:solidFill>
              </a:rPr>
              <a:t>於 </a:t>
            </a:r>
            <a:r>
              <a:rPr lang="en-US" altLang="zh-CN" sz="1100" dirty="0">
                <a:solidFill>
                  <a:sysClr val="windowText" lastClr="000000"/>
                </a:solidFill>
              </a:rPr>
              <a:t>material consolidation</a:t>
            </a:r>
            <a:endParaRPr lang="en-US" sz="1100" dirty="0">
              <a:solidFill>
                <a:sysClr val="windowText" lastClr="000000"/>
              </a:solidFill>
            </a:endParaRPr>
          </a:p>
        </p:txBody>
      </p:sp>
      <p:sp>
        <p:nvSpPr>
          <p:cNvPr id="43" name="Rectangle 42"/>
          <p:cNvSpPr/>
          <p:nvPr/>
        </p:nvSpPr>
        <p:spPr>
          <a:xfrm>
            <a:off x="5195888" y="2895600"/>
            <a:ext cx="3338512"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rgbClr val="000000"/>
                </a:solidFill>
              </a:rPr>
              <a:t>福州</a:t>
            </a:r>
            <a:r>
              <a:rPr lang="en-US" sz="1400" b="1" dirty="0">
                <a:solidFill>
                  <a:srgbClr val="000000"/>
                </a:solidFill>
                <a:ea typeface="SimSun" pitchFamily="2" charset="-122"/>
              </a:rPr>
              <a:t>, </a:t>
            </a:r>
            <a:r>
              <a:rPr lang="zh-CN" altLang="en-US" sz="1400" b="1" dirty="0">
                <a:solidFill>
                  <a:srgbClr val="000000"/>
                </a:solidFill>
              </a:rPr>
              <a:t>中國 </a:t>
            </a:r>
            <a:r>
              <a:rPr lang="en-US" sz="1400" b="1" dirty="0">
                <a:solidFill>
                  <a:srgbClr val="000000"/>
                </a:solidFill>
                <a:ea typeface="SimSun" pitchFamily="2" charset="-122"/>
              </a:rPr>
              <a:t>– </a:t>
            </a:r>
            <a:r>
              <a:rPr lang="zh-CN" altLang="en-US" sz="1100" dirty="0">
                <a:solidFill>
                  <a:srgbClr val="000000"/>
                </a:solidFill>
              </a:rPr>
              <a:t>每月產能約</a:t>
            </a:r>
            <a:r>
              <a:rPr lang="en-US" sz="1100" dirty="0">
                <a:solidFill>
                  <a:srgbClr val="000000"/>
                </a:solidFill>
                <a:ea typeface="SimSun" pitchFamily="2" charset="-122"/>
              </a:rPr>
              <a:t>3.5M </a:t>
            </a:r>
            <a:r>
              <a:rPr lang="zh-CN" altLang="en-US" sz="1100" dirty="0">
                <a:solidFill>
                  <a:srgbClr val="000000"/>
                </a:solidFill>
              </a:rPr>
              <a:t>雙</a:t>
            </a:r>
            <a:endParaRPr lang="en-US" sz="1100" dirty="0">
              <a:solidFill>
                <a:srgbClr val="000000"/>
              </a:solidFill>
              <a:ea typeface="SimSun" pitchFamily="2" charset="-122"/>
            </a:endParaRPr>
          </a:p>
          <a:p>
            <a:pPr>
              <a:defRPr/>
            </a:pPr>
            <a:r>
              <a:rPr lang="en-US" sz="1100" dirty="0">
                <a:solidFill>
                  <a:srgbClr val="000000"/>
                </a:solidFill>
                <a:ea typeface="SimSun" pitchFamily="2" charset="-122"/>
              </a:rPr>
              <a:t>7</a:t>
            </a:r>
            <a:r>
              <a:rPr lang="zh-CN" altLang="en-US" sz="1100" dirty="0">
                <a:solidFill>
                  <a:srgbClr val="000000"/>
                </a:solidFill>
              </a:rPr>
              <a:t>個廠區 </a:t>
            </a:r>
            <a:r>
              <a:rPr lang="en-US" altLang="zh-CN" sz="1100" dirty="0">
                <a:solidFill>
                  <a:srgbClr val="000000"/>
                </a:solidFill>
              </a:rPr>
              <a:t>- </a:t>
            </a:r>
            <a:r>
              <a:rPr lang="en-US" sz="1100" dirty="0">
                <a:solidFill>
                  <a:srgbClr val="000000"/>
                </a:solidFill>
                <a:ea typeface="SimSun" pitchFamily="2" charset="-122"/>
              </a:rPr>
              <a:t>Adidas , Reebok, Mizuno, </a:t>
            </a:r>
            <a:r>
              <a:rPr lang="en-US" sz="1100" dirty="0" err="1">
                <a:solidFill>
                  <a:srgbClr val="000000"/>
                </a:solidFill>
                <a:ea typeface="SimSun" pitchFamily="2" charset="-122"/>
              </a:rPr>
              <a:t>Footzoy</a:t>
            </a:r>
            <a:r>
              <a:rPr lang="en-US" sz="1100" dirty="0">
                <a:solidFill>
                  <a:srgbClr val="000000"/>
                </a:solidFill>
                <a:ea typeface="SimSun" pitchFamily="2" charset="-122"/>
              </a:rPr>
              <a:t> , </a:t>
            </a:r>
          </a:p>
          <a:p>
            <a:pPr>
              <a:defRPr/>
            </a:pPr>
            <a:r>
              <a:rPr lang="zh-CN" altLang="en-US" sz="1100" dirty="0">
                <a:solidFill>
                  <a:srgbClr val="000000"/>
                </a:solidFill>
              </a:rPr>
              <a:t>內銷鞋，</a:t>
            </a:r>
            <a:r>
              <a:rPr lang="zh-TW" altLang="en-US" sz="1100" dirty="0">
                <a:solidFill>
                  <a:srgbClr val="000000"/>
                </a:solidFill>
              </a:rPr>
              <a:t>高端</a:t>
            </a:r>
            <a:r>
              <a:rPr lang="en-US" sz="1100" dirty="0">
                <a:solidFill>
                  <a:srgbClr val="000000"/>
                </a:solidFill>
                <a:ea typeface="SimSun" pitchFamily="2" charset="-122"/>
              </a:rPr>
              <a:t>, </a:t>
            </a:r>
            <a:r>
              <a:rPr lang="zh-CN" altLang="en-US" sz="1100" dirty="0">
                <a:solidFill>
                  <a:srgbClr val="000000"/>
                </a:solidFill>
              </a:rPr>
              <a:t>技術</a:t>
            </a:r>
            <a:r>
              <a:rPr lang="en-US" sz="1100" dirty="0">
                <a:solidFill>
                  <a:srgbClr val="000000"/>
                </a:solidFill>
                <a:ea typeface="SimSun" pitchFamily="2" charset="-122"/>
              </a:rPr>
              <a:t>, </a:t>
            </a:r>
            <a:r>
              <a:rPr lang="zh-CN" altLang="en-US" sz="1100" dirty="0">
                <a:solidFill>
                  <a:srgbClr val="000000"/>
                </a:solidFill>
              </a:rPr>
              <a:t>跑步</a:t>
            </a:r>
            <a:r>
              <a:rPr lang="en-US" sz="1100" dirty="0">
                <a:solidFill>
                  <a:srgbClr val="000000"/>
                </a:solidFill>
                <a:ea typeface="SimSun" pitchFamily="2" charset="-122"/>
              </a:rPr>
              <a:t>, </a:t>
            </a:r>
            <a:r>
              <a:rPr lang="zh-CN" altLang="en-US" sz="1100" dirty="0">
                <a:solidFill>
                  <a:srgbClr val="000000"/>
                </a:solidFill>
              </a:rPr>
              <a:t>籃球</a:t>
            </a:r>
            <a:r>
              <a:rPr lang="en-US" altLang="zh-CN" sz="1100" dirty="0">
                <a:solidFill>
                  <a:srgbClr val="000000"/>
                </a:solidFill>
              </a:rPr>
              <a:t>,</a:t>
            </a:r>
            <a:r>
              <a:rPr lang="en-US" sz="1100" dirty="0">
                <a:solidFill>
                  <a:srgbClr val="000000"/>
                </a:solidFill>
                <a:ea typeface="SimSun" pitchFamily="2" charset="-122"/>
              </a:rPr>
              <a:t> </a:t>
            </a:r>
            <a:r>
              <a:rPr lang="zh-TW" altLang="en-US" sz="1100" dirty="0">
                <a:solidFill>
                  <a:srgbClr val="000000"/>
                </a:solidFill>
              </a:rPr>
              <a:t>防滑</a:t>
            </a:r>
            <a:r>
              <a:rPr lang="zh-CN" altLang="en-US" sz="1100" dirty="0">
                <a:solidFill>
                  <a:srgbClr val="000000"/>
                </a:solidFill>
              </a:rPr>
              <a:t>，訓練，高爾夫等品牌運動鞋產品</a:t>
            </a:r>
            <a:endParaRPr lang="en-US" sz="1100" dirty="0">
              <a:solidFill>
                <a:srgbClr val="000000"/>
              </a:solidFill>
              <a:ea typeface="SimSun" pitchFamily="2" charset="-122"/>
            </a:endParaRPr>
          </a:p>
          <a:p>
            <a:pPr>
              <a:defRPr/>
            </a:pPr>
            <a:endParaRPr lang="en-US" sz="1100" dirty="0">
              <a:solidFill>
                <a:srgbClr val="000000"/>
              </a:solidFill>
              <a:ea typeface="SimSun" pitchFamily="2" charset="-122"/>
            </a:endParaRPr>
          </a:p>
        </p:txBody>
      </p:sp>
      <p:pic>
        <p:nvPicPr>
          <p:cNvPr id="21535" name="Picture 12" descr="D:\2014\map\tải xuống (4).jpg"/>
          <p:cNvPicPr>
            <a:picLocks noChangeAspect="1" noChangeArrowheads="1"/>
          </p:cNvPicPr>
          <p:nvPr/>
        </p:nvPicPr>
        <p:blipFill>
          <a:blip r:embed="rId7"/>
          <a:srcRect/>
          <a:stretch>
            <a:fillRect/>
          </a:stretch>
        </p:blipFill>
        <p:spPr bwMode="auto">
          <a:xfrm>
            <a:off x="8534400" y="2805113"/>
            <a:ext cx="457200" cy="285750"/>
          </a:xfrm>
          <a:prstGeom prst="rect">
            <a:avLst/>
          </a:prstGeom>
          <a:noFill/>
          <a:ln w="9525">
            <a:noFill/>
            <a:miter lim="800000"/>
            <a:headEnd/>
            <a:tailEnd/>
          </a:ln>
        </p:spPr>
      </p:pic>
      <p:pic>
        <p:nvPicPr>
          <p:cNvPr id="21536" name="Picture 13" descr="D:\2014\map\tải xuống (5).jpg"/>
          <p:cNvPicPr>
            <a:picLocks noChangeAspect="1" noChangeArrowheads="1"/>
          </p:cNvPicPr>
          <p:nvPr/>
        </p:nvPicPr>
        <p:blipFill>
          <a:blip r:embed="rId8"/>
          <a:srcRect/>
          <a:stretch>
            <a:fillRect/>
          </a:stretch>
        </p:blipFill>
        <p:spPr bwMode="auto">
          <a:xfrm>
            <a:off x="8534400" y="4724400"/>
            <a:ext cx="457200" cy="327025"/>
          </a:xfrm>
          <a:prstGeom prst="rect">
            <a:avLst/>
          </a:prstGeom>
          <a:noFill/>
          <a:ln w="9525">
            <a:noFill/>
            <a:miter lim="800000"/>
            <a:headEnd/>
            <a:tailEnd/>
          </a:ln>
        </p:spPr>
      </p:pic>
      <p:sp>
        <p:nvSpPr>
          <p:cNvPr id="46" name="Rectangle 45"/>
          <p:cNvSpPr/>
          <p:nvPr/>
        </p:nvSpPr>
        <p:spPr>
          <a:xfrm>
            <a:off x="4876800" y="51816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100" dirty="0">
              <a:solidFill>
                <a:sysClr val="windowText" lastClr="000000"/>
              </a:solidFill>
            </a:endParaRPr>
          </a:p>
        </p:txBody>
      </p:sp>
      <p:sp>
        <p:nvSpPr>
          <p:cNvPr id="47" name="Rectangle 46"/>
          <p:cNvSpPr/>
          <p:nvPr/>
        </p:nvSpPr>
        <p:spPr>
          <a:xfrm>
            <a:off x="4876800" y="51816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900" dirty="0">
              <a:solidFill>
                <a:sysClr val="windowText" lastClr="000000"/>
              </a:solidFill>
            </a:endParaRPr>
          </a:p>
          <a:p>
            <a:pPr>
              <a:defRPr/>
            </a:pPr>
            <a:endParaRPr lang="en-US" sz="1100" dirty="0">
              <a:solidFill>
                <a:sysClr val="windowText" lastClr="000000"/>
              </a:solidFill>
            </a:endParaRPr>
          </a:p>
        </p:txBody>
      </p:sp>
      <p:sp>
        <p:nvSpPr>
          <p:cNvPr id="48" name="Rectangle 47"/>
          <p:cNvSpPr/>
          <p:nvPr/>
        </p:nvSpPr>
        <p:spPr>
          <a:xfrm>
            <a:off x="5195888" y="4800600"/>
            <a:ext cx="3414712"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err="1">
                <a:solidFill>
                  <a:srgbClr val="000000"/>
                </a:solidFill>
                <a:ea typeface="SimSun" pitchFamily="2" charset="-122"/>
              </a:rPr>
              <a:t>Tangerang</a:t>
            </a:r>
            <a:r>
              <a:rPr lang="en-US" sz="1400" b="1" dirty="0">
                <a:solidFill>
                  <a:srgbClr val="000000"/>
                </a:solidFill>
                <a:ea typeface="SimSun" pitchFamily="2" charset="-122"/>
              </a:rPr>
              <a:t>, </a:t>
            </a:r>
            <a:r>
              <a:rPr lang="zh-CN" altLang="en-US" sz="1400" b="1" dirty="0">
                <a:solidFill>
                  <a:srgbClr val="000000"/>
                </a:solidFill>
              </a:rPr>
              <a:t>印尼 </a:t>
            </a:r>
            <a:r>
              <a:rPr lang="en-US" altLang="zh-CN" sz="1400" b="1" dirty="0">
                <a:solidFill>
                  <a:srgbClr val="000000"/>
                </a:solidFill>
              </a:rPr>
              <a:t>-</a:t>
            </a:r>
            <a:r>
              <a:rPr lang="zh-CN" altLang="en-US" sz="1100" dirty="0">
                <a:solidFill>
                  <a:srgbClr val="000000"/>
                </a:solidFill>
              </a:rPr>
              <a:t>每月產能約</a:t>
            </a:r>
            <a:r>
              <a:rPr lang="en-US" altLang="zh-CN" sz="1100" dirty="0">
                <a:solidFill>
                  <a:srgbClr val="000000"/>
                </a:solidFill>
              </a:rPr>
              <a:t>2.3M</a:t>
            </a:r>
            <a:r>
              <a:rPr lang="en-US" altLang="en-US" sz="1100" dirty="0">
                <a:solidFill>
                  <a:srgbClr val="000000"/>
                </a:solidFill>
              </a:rPr>
              <a:t> </a:t>
            </a:r>
            <a:r>
              <a:rPr lang="zh-CN" altLang="en-US" sz="1100" dirty="0">
                <a:solidFill>
                  <a:srgbClr val="000000"/>
                </a:solidFill>
              </a:rPr>
              <a:t>雙</a:t>
            </a:r>
            <a:endParaRPr lang="en-US" altLang="zh-CN" sz="1100" dirty="0">
              <a:solidFill>
                <a:srgbClr val="000000"/>
              </a:solidFill>
            </a:endParaRPr>
          </a:p>
          <a:p>
            <a:pPr>
              <a:defRPr/>
            </a:pPr>
            <a:r>
              <a:rPr lang="en-US" sz="1100" dirty="0">
                <a:solidFill>
                  <a:srgbClr val="000000"/>
                </a:solidFill>
                <a:ea typeface="SimSun" pitchFamily="2" charset="-122"/>
              </a:rPr>
              <a:t>3 </a:t>
            </a:r>
            <a:r>
              <a:rPr lang="zh-CN" altLang="en-US" sz="1100" dirty="0">
                <a:solidFill>
                  <a:srgbClr val="000000"/>
                </a:solidFill>
              </a:rPr>
              <a:t>個廠區</a:t>
            </a:r>
            <a:r>
              <a:rPr lang="en-US" sz="1100" dirty="0">
                <a:solidFill>
                  <a:srgbClr val="000000"/>
                </a:solidFill>
                <a:ea typeface="SimSun" pitchFamily="2" charset="-122"/>
              </a:rPr>
              <a:t>- Adidas , Nike </a:t>
            </a:r>
          </a:p>
          <a:p>
            <a:pPr>
              <a:defRPr/>
            </a:pPr>
            <a:r>
              <a:rPr lang="zh-CN" altLang="en-US" sz="1100" dirty="0">
                <a:solidFill>
                  <a:srgbClr val="000000"/>
                </a:solidFill>
              </a:rPr>
              <a:t>於</a:t>
            </a:r>
            <a:r>
              <a:rPr lang="en-US" altLang="zh-CN" sz="1100" dirty="0">
                <a:solidFill>
                  <a:srgbClr val="000000"/>
                </a:solidFill>
              </a:rPr>
              <a:t>2008</a:t>
            </a:r>
            <a:r>
              <a:rPr lang="zh-CN" altLang="en-US" sz="1100" dirty="0">
                <a:solidFill>
                  <a:srgbClr val="000000"/>
                </a:solidFill>
              </a:rPr>
              <a:t>年開始生產</a:t>
            </a:r>
            <a:r>
              <a:rPr lang="en-US" sz="1100" dirty="0">
                <a:solidFill>
                  <a:srgbClr val="000000"/>
                </a:solidFill>
                <a:ea typeface="SimSun" pitchFamily="2" charset="-122"/>
              </a:rPr>
              <a:t>Adidas</a:t>
            </a:r>
            <a:r>
              <a:rPr lang="zh-CN" altLang="en-US" sz="1100" dirty="0">
                <a:solidFill>
                  <a:srgbClr val="000000"/>
                </a:solidFill>
              </a:rPr>
              <a:t>品牌</a:t>
            </a:r>
            <a:endParaRPr lang="en-US" sz="1100" dirty="0">
              <a:solidFill>
                <a:srgbClr val="000000"/>
              </a:solidFill>
              <a:ea typeface="SimSun" pitchFamily="2" charset="-122"/>
            </a:endParaRPr>
          </a:p>
          <a:p>
            <a:pPr>
              <a:defRPr/>
            </a:pPr>
            <a:r>
              <a:rPr lang="zh-CN" altLang="en-US" sz="1100" dirty="0">
                <a:solidFill>
                  <a:srgbClr val="000000"/>
                </a:solidFill>
              </a:rPr>
              <a:t>於</a:t>
            </a:r>
            <a:r>
              <a:rPr lang="en-US" altLang="zh-CN" sz="1100" dirty="0">
                <a:solidFill>
                  <a:srgbClr val="000000"/>
                </a:solidFill>
              </a:rPr>
              <a:t>2010</a:t>
            </a:r>
            <a:r>
              <a:rPr lang="zh-CN" altLang="en-US" sz="1100" dirty="0">
                <a:solidFill>
                  <a:srgbClr val="000000"/>
                </a:solidFill>
              </a:rPr>
              <a:t>年</a:t>
            </a:r>
            <a:r>
              <a:rPr lang="en-US" altLang="zh-CN" sz="1100" dirty="0">
                <a:solidFill>
                  <a:srgbClr val="000000"/>
                </a:solidFill>
              </a:rPr>
              <a:t>10</a:t>
            </a:r>
            <a:r>
              <a:rPr lang="zh-CN" altLang="en-US" sz="1100" dirty="0">
                <a:solidFill>
                  <a:srgbClr val="000000"/>
                </a:solidFill>
              </a:rPr>
              <a:t>月開始生產</a:t>
            </a:r>
            <a:r>
              <a:rPr lang="en-US" sz="1100" dirty="0">
                <a:solidFill>
                  <a:srgbClr val="000000"/>
                </a:solidFill>
                <a:ea typeface="SimSun" pitchFamily="2" charset="-122"/>
              </a:rPr>
              <a:t>Nike</a:t>
            </a:r>
            <a:r>
              <a:rPr lang="zh-CN" altLang="en-US" sz="1100" dirty="0">
                <a:solidFill>
                  <a:srgbClr val="000000"/>
                </a:solidFill>
              </a:rPr>
              <a:t>品牌</a:t>
            </a:r>
            <a:endParaRPr lang="en-US" sz="1100" dirty="0">
              <a:solidFill>
                <a:srgbClr val="000000"/>
              </a:solidFill>
              <a:ea typeface="SimSun" pitchFamily="2" charset="-122"/>
            </a:endParaRPr>
          </a:p>
        </p:txBody>
      </p:sp>
      <p:sp>
        <p:nvSpPr>
          <p:cNvPr id="49" name="Rectangle 48"/>
          <p:cNvSpPr/>
          <p:nvPr/>
        </p:nvSpPr>
        <p:spPr>
          <a:xfrm>
            <a:off x="5195888" y="3733800"/>
            <a:ext cx="333851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b="1" dirty="0">
                <a:solidFill>
                  <a:srgbClr val="000000"/>
                </a:solidFill>
              </a:rPr>
              <a:t>胡志明市</a:t>
            </a:r>
            <a:r>
              <a:rPr lang="en-US" sz="1400" b="1" dirty="0">
                <a:solidFill>
                  <a:srgbClr val="000000"/>
                </a:solidFill>
                <a:ea typeface="SimSun" pitchFamily="2" charset="-122"/>
              </a:rPr>
              <a:t>, </a:t>
            </a:r>
            <a:r>
              <a:rPr lang="zh-CN" altLang="en-US" sz="1400" b="1" dirty="0">
                <a:solidFill>
                  <a:srgbClr val="000000"/>
                </a:solidFill>
              </a:rPr>
              <a:t>越南</a:t>
            </a:r>
            <a:r>
              <a:rPr lang="en-US" sz="1100" dirty="0">
                <a:solidFill>
                  <a:srgbClr val="000000"/>
                </a:solidFill>
                <a:ea typeface="SimSun" pitchFamily="2" charset="-122"/>
              </a:rPr>
              <a:t>- </a:t>
            </a:r>
            <a:r>
              <a:rPr lang="zh-CN" altLang="en-US" sz="1100" dirty="0">
                <a:solidFill>
                  <a:srgbClr val="000000"/>
                </a:solidFill>
              </a:rPr>
              <a:t>每月產能約</a:t>
            </a:r>
            <a:r>
              <a:rPr lang="en-US" altLang="zh-CN" sz="1100" dirty="0">
                <a:solidFill>
                  <a:srgbClr val="000000"/>
                </a:solidFill>
              </a:rPr>
              <a:t>2.7M</a:t>
            </a:r>
            <a:r>
              <a:rPr lang="en-US" sz="1100" dirty="0">
                <a:solidFill>
                  <a:srgbClr val="000000"/>
                </a:solidFill>
                <a:ea typeface="SimSun" pitchFamily="2" charset="-122"/>
              </a:rPr>
              <a:t> </a:t>
            </a:r>
            <a:r>
              <a:rPr lang="zh-CN" altLang="en-US" sz="1100" dirty="0">
                <a:solidFill>
                  <a:srgbClr val="000000"/>
                </a:solidFill>
              </a:rPr>
              <a:t>雙</a:t>
            </a:r>
            <a:endParaRPr lang="en-US" sz="1100" dirty="0">
              <a:solidFill>
                <a:srgbClr val="000000"/>
              </a:solidFill>
              <a:ea typeface="SimSun" pitchFamily="2" charset="-122"/>
            </a:endParaRPr>
          </a:p>
          <a:p>
            <a:pPr>
              <a:defRPr/>
            </a:pPr>
            <a:r>
              <a:rPr lang="en-US" sz="1100" dirty="0">
                <a:solidFill>
                  <a:srgbClr val="000000"/>
                </a:solidFill>
                <a:ea typeface="SimSun" pitchFamily="2" charset="-122"/>
              </a:rPr>
              <a:t>3</a:t>
            </a:r>
            <a:r>
              <a:rPr lang="zh-CN" altLang="en-US" sz="1100" dirty="0">
                <a:solidFill>
                  <a:srgbClr val="000000"/>
                </a:solidFill>
              </a:rPr>
              <a:t>個廠區</a:t>
            </a:r>
            <a:r>
              <a:rPr lang="en-US" sz="1100" dirty="0">
                <a:solidFill>
                  <a:srgbClr val="000000"/>
                </a:solidFill>
                <a:ea typeface="SimSun" pitchFamily="2" charset="-122"/>
              </a:rPr>
              <a:t>–  Nike, Mizuno, Adidas </a:t>
            </a:r>
          </a:p>
        </p:txBody>
      </p:sp>
      <p:sp>
        <p:nvSpPr>
          <p:cNvPr id="50" name="Rectangle 49"/>
          <p:cNvSpPr/>
          <p:nvPr/>
        </p:nvSpPr>
        <p:spPr>
          <a:xfrm>
            <a:off x="0" y="50292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42" name="TextBox 23"/>
          <p:cNvSpPr txBox="1">
            <a:spLocks noChangeArrowheads="1"/>
          </p:cNvSpPr>
          <p:nvPr/>
        </p:nvSpPr>
        <p:spPr bwMode="auto">
          <a:xfrm>
            <a:off x="752475" y="5561013"/>
            <a:ext cx="4352925" cy="534987"/>
          </a:xfrm>
          <a:prstGeom prst="rect">
            <a:avLst/>
          </a:prstGeom>
          <a:noFill/>
          <a:ln w="9525">
            <a:noFill/>
            <a:miter lim="800000"/>
            <a:headEnd/>
            <a:tailEnd/>
          </a:ln>
        </p:spPr>
        <p:txBody>
          <a:bodyPr>
            <a:spAutoFit/>
          </a:bodyPr>
          <a:lstStyle/>
          <a:p>
            <a:pPr>
              <a:lnSpc>
                <a:spcPct val="90000"/>
              </a:lnSpc>
            </a:pPr>
            <a:r>
              <a:rPr lang="zh-CN" altLang="en-US" sz="1600" b="1">
                <a:ea typeface="新細明體" pitchFamily="18" charset="-120"/>
                <a:cs typeface="Arial" pitchFamily="34" charset="0"/>
              </a:rPr>
              <a:t>約有</a:t>
            </a:r>
            <a:r>
              <a:rPr lang="en-US" altLang="zh-TW" sz="1600" b="1">
                <a:ea typeface="新細明體" pitchFamily="18" charset="-120"/>
                <a:cs typeface="Arial" pitchFamily="34" charset="0"/>
              </a:rPr>
              <a:t>83,000 </a:t>
            </a:r>
            <a:r>
              <a:rPr lang="zh-CN" altLang="en-US" sz="1600" b="1">
                <a:ea typeface="新細明體" pitchFamily="18" charset="-120"/>
                <a:cs typeface="Arial" pitchFamily="34" charset="0"/>
              </a:rPr>
              <a:t>名員工遍佈於亞洲</a:t>
            </a:r>
            <a:r>
              <a:rPr lang="en-US" altLang="zh-TW" sz="1600" b="1">
                <a:ea typeface="新細明體" pitchFamily="18" charset="-120"/>
                <a:cs typeface="Arial" pitchFamily="34" charset="0"/>
              </a:rPr>
              <a:t>.</a:t>
            </a:r>
          </a:p>
          <a:p>
            <a:pPr>
              <a:lnSpc>
                <a:spcPct val="90000"/>
              </a:lnSpc>
            </a:pPr>
            <a:r>
              <a:rPr lang="zh-CN" altLang="en-US" sz="1600" b="1">
                <a:ea typeface="新細明體" pitchFamily="18" charset="-120"/>
                <a:cs typeface="Arial" pitchFamily="34" charset="0"/>
              </a:rPr>
              <a:t>於</a:t>
            </a:r>
            <a:r>
              <a:rPr lang="en-US" altLang="zh-CN" sz="1600" b="1">
                <a:ea typeface="新細明體" pitchFamily="18" charset="-120"/>
                <a:cs typeface="Arial" pitchFamily="34" charset="0"/>
              </a:rPr>
              <a:t>2013</a:t>
            </a:r>
            <a:r>
              <a:rPr lang="zh-CN" altLang="en-US" sz="1600" b="1">
                <a:ea typeface="新細明體" pitchFamily="18" charset="-120"/>
                <a:cs typeface="Arial" pitchFamily="34" charset="0"/>
              </a:rPr>
              <a:t>年生產了大約</a:t>
            </a:r>
            <a:r>
              <a:rPr lang="en-US" altLang="zh-TW" sz="1600" b="1">
                <a:ea typeface="新細明體" pitchFamily="18" charset="-120"/>
                <a:cs typeface="Arial" pitchFamily="34" charset="0"/>
              </a:rPr>
              <a:t> 75,000,000</a:t>
            </a:r>
            <a:r>
              <a:rPr lang="zh-CN" altLang="en-US" sz="1600" b="1">
                <a:ea typeface="新細明體" pitchFamily="18" charset="-120"/>
                <a:cs typeface="Arial" pitchFamily="34" charset="0"/>
              </a:rPr>
              <a:t>雙運動鞋產品</a:t>
            </a:r>
            <a:endParaRPr lang="en-US" altLang="zh-TW" sz="1600" b="1">
              <a:ea typeface="新細明體" pitchFamily="18" charset="-12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838200"/>
            <a:ext cx="9144000" cy="607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31" name="標題 1"/>
          <p:cNvSpPr>
            <a:spLocks noGrp="1" noChangeArrowheads="1"/>
          </p:cNvSpPr>
          <p:nvPr>
            <p:ph type="title" idx="4294967295"/>
          </p:nvPr>
        </p:nvSpPr>
        <p:spPr>
          <a:xfrm>
            <a:off x="57150" y="130175"/>
            <a:ext cx="8229600" cy="631825"/>
          </a:xfrm>
        </p:spPr>
        <p:txBody>
          <a:bodyPr/>
          <a:lstStyle/>
          <a:p>
            <a:pPr algn="l">
              <a:defRPr/>
            </a:pPr>
            <a:r>
              <a:rPr kumimoji="1" lang="en-US" altLang="zh-TW" sz="3200" dirty="0" smtClean="0">
                <a:solidFill>
                  <a:srgbClr val="FFFFFF"/>
                </a:solidFill>
                <a:cs typeface="+mn-cs"/>
              </a:rPr>
              <a:t>NIKE </a:t>
            </a:r>
            <a:r>
              <a:rPr kumimoji="1" lang="zh-CN" altLang="en-US" sz="3200" dirty="0" smtClean="0">
                <a:solidFill>
                  <a:srgbClr val="FFFFFF"/>
                </a:solidFill>
                <a:ea typeface="新細明體" pitchFamily="18" charset="-120"/>
                <a:cs typeface="+mn-cs"/>
              </a:rPr>
              <a:t>事業群</a:t>
            </a:r>
            <a:endParaRPr kumimoji="1" lang="zh-TW" altLang="en-US" sz="3200" dirty="0" smtClean="0">
              <a:solidFill>
                <a:srgbClr val="FFFFFF"/>
              </a:solidFill>
              <a:cs typeface="+mn-cs"/>
            </a:endParaRPr>
          </a:p>
        </p:txBody>
      </p:sp>
      <p:sp>
        <p:nvSpPr>
          <p:cNvPr id="20486" name="Rectangle 5"/>
          <p:cNvSpPr>
            <a:spLocks noChangeArrowheads="1"/>
          </p:cNvSpPr>
          <p:nvPr/>
        </p:nvSpPr>
        <p:spPr bwMode="auto">
          <a:xfrm>
            <a:off x="4724400" y="3352800"/>
            <a:ext cx="4114800" cy="523875"/>
          </a:xfrm>
          <a:prstGeom prst="rect">
            <a:avLst/>
          </a:prstGeom>
          <a:noFill/>
          <a:ln w="9525">
            <a:noFill/>
            <a:miter lim="800000"/>
            <a:headEnd/>
            <a:tailEnd/>
          </a:ln>
        </p:spPr>
        <p:txBody>
          <a:bodyPr>
            <a:spAutoFit/>
          </a:bodyPr>
          <a:lstStyle/>
          <a:p>
            <a:pPr algn="ctr">
              <a:defRPr/>
            </a:pPr>
            <a:r>
              <a:rPr lang="zh-TW" altLang="en-US" sz="1400" b="1" dirty="0">
                <a:solidFill>
                  <a:srgbClr val="FF0000"/>
                </a:solidFill>
                <a:ea typeface="新細明體" pitchFamily="18" charset="-120"/>
              </a:rPr>
              <a:t>印尼地區首家獲得</a:t>
            </a:r>
            <a:r>
              <a:rPr lang="en-US" altLang="zh-TW" sz="1400" b="1" dirty="0">
                <a:solidFill>
                  <a:srgbClr val="FF0000"/>
                </a:solidFill>
                <a:ea typeface="新細明體" pitchFamily="18" charset="-120"/>
              </a:rPr>
              <a:t>USGBCBA</a:t>
            </a:r>
            <a:r>
              <a:rPr lang="zh-CN" altLang="en-US" sz="1400" b="1" dirty="0">
                <a:solidFill>
                  <a:srgbClr val="FF0000"/>
                </a:solidFill>
                <a:ea typeface="新細明體" pitchFamily="18" charset="-120"/>
              </a:rPr>
              <a:t>頒發的</a:t>
            </a:r>
            <a:r>
              <a:rPr lang="en-US" sz="1400" b="1" dirty="0">
                <a:solidFill>
                  <a:srgbClr val="FF0000"/>
                </a:solidFill>
                <a:ea typeface="新細明體" pitchFamily="18" charset="-120"/>
              </a:rPr>
              <a:t>LEED </a:t>
            </a:r>
            <a:r>
              <a:rPr lang="en-US" altLang="zh-CN" sz="1400" b="1" dirty="0">
                <a:solidFill>
                  <a:srgbClr val="FF0000"/>
                </a:solidFill>
                <a:ea typeface="新細明體" pitchFamily="18" charset="-120"/>
              </a:rPr>
              <a:t>– </a:t>
            </a:r>
          </a:p>
          <a:p>
            <a:pPr algn="ctr">
              <a:defRPr/>
            </a:pPr>
            <a:r>
              <a:rPr lang="zh-CN" altLang="en-US" sz="1400" b="1" dirty="0">
                <a:solidFill>
                  <a:srgbClr val="FF0000"/>
                </a:solidFill>
                <a:ea typeface="新細明體" pitchFamily="18" charset="-120"/>
              </a:rPr>
              <a:t>金牌</a:t>
            </a:r>
            <a:r>
              <a:rPr lang="zh-TW" altLang="en-US" sz="1400" b="1" dirty="0">
                <a:solidFill>
                  <a:srgbClr val="FF0000"/>
                </a:solidFill>
                <a:ea typeface="新細明體" pitchFamily="18" charset="-120"/>
              </a:rPr>
              <a:t>認證的運動鞋工廠</a:t>
            </a:r>
            <a:endParaRPr lang="en-US" altLang="zh-TW" sz="1400" b="1" i="1" dirty="0">
              <a:solidFill>
                <a:srgbClr val="FF0000"/>
              </a:solidFill>
              <a:latin typeface="+mn-lt"/>
              <a:ea typeface="新細明體" pitchFamily="18" charset="-120"/>
            </a:endParaRPr>
          </a:p>
        </p:txBody>
      </p:sp>
      <p:sp>
        <p:nvSpPr>
          <p:cNvPr id="22533" name="TextBox 7"/>
          <p:cNvSpPr txBox="1">
            <a:spLocks noChangeArrowheads="1"/>
          </p:cNvSpPr>
          <p:nvPr/>
        </p:nvSpPr>
        <p:spPr bwMode="auto">
          <a:xfrm>
            <a:off x="152400" y="855663"/>
            <a:ext cx="4287838" cy="3038475"/>
          </a:xfrm>
          <a:prstGeom prst="rect">
            <a:avLst/>
          </a:prstGeom>
          <a:noFill/>
          <a:ln w="9525">
            <a:noFill/>
            <a:miter lim="800000"/>
            <a:headEnd/>
            <a:tailEnd/>
          </a:ln>
        </p:spPr>
        <p:txBody>
          <a:bodyPr>
            <a:spAutoFit/>
          </a:bodyPr>
          <a:lstStyle/>
          <a:p>
            <a:pPr algn="ctr">
              <a:lnSpc>
                <a:spcPct val="110000"/>
              </a:lnSpc>
            </a:pPr>
            <a:r>
              <a:rPr kumimoji="0" lang="zh-CN" altLang="en-US" sz="2000" b="1">
                <a:solidFill>
                  <a:srgbClr val="000000"/>
                </a:solidFill>
                <a:latin typeface="Calibri" pitchFamily="34" charset="0"/>
                <a:ea typeface="新細明體" pitchFamily="18" charset="-120"/>
              </a:rPr>
              <a:t>越南</a:t>
            </a:r>
            <a:r>
              <a:rPr kumimoji="0" lang="en-US" altLang="zh-TW" sz="2000" b="1">
                <a:solidFill>
                  <a:srgbClr val="000000"/>
                </a:solidFill>
                <a:latin typeface="Calibri" pitchFamily="34" charset="0"/>
                <a:ea typeface="新細明體" pitchFamily="18" charset="-120"/>
              </a:rPr>
              <a:t> (VH </a:t>
            </a:r>
            <a:r>
              <a:rPr kumimoji="0" lang="zh-CN" altLang="en-US" sz="2000" b="1">
                <a:solidFill>
                  <a:srgbClr val="000000"/>
                </a:solidFill>
                <a:latin typeface="Calibri" pitchFamily="34" charset="0"/>
                <a:ea typeface="新細明體" pitchFamily="18" charset="-120"/>
              </a:rPr>
              <a:t>與</a:t>
            </a:r>
            <a:r>
              <a:rPr kumimoji="0" lang="en-US" altLang="zh-TW" sz="2000" b="1">
                <a:solidFill>
                  <a:srgbClr val="000000"/>
                </a:solidFill>
                <a:latin typeface="Calibri" pitchFamily="34" charset="0"/>
                <a:ea typeface="新細明體" pitchFamily="18" charset="-120"/>
              </a:rPr>
              <a:t> VB)</a:t>
            </a:r>
            <a:endParaRPr kumimoji="0" lang="en-US" altLang="zh-TW" sz="1400" b="1" u="sng">
              <a:latin typeface="Calibri" pitchFamily="34" charset="0"/>
              <a:ea typeface="新細明體" pitchFamily="18" charset="-120"/>
            </a:endParaRPr>
          </a:p>
          <a:p>
            <a:pPr>
              <a:lnSpc>
                <a:spcPct val="110000"/>
              </a:lnSpc>
            </a:pPr>
            <a:r>
              <a:rPr kumimoji="0" lang="en-US" altLang="zh-TW" sz="1400" b="1">
                <a:latin typeface="Calibri" pitchFamily="34" charset="0"/>
                <a:ea typeface="新細明體" pitchFamily="18" charset="-120"/>
              </a:rPr>
              <a:t>VH:  </a:t>
            </a:r>
            <a:r>
              <a:rPr kumimoji="0" lang="zh-CN" altLang="en-US" sz="1400" b="1">
                <a:latin typeface="Calibri" pitchFamily="34" charset="0"/>
                <a:ea typeface="新細明體" pitchFamily="18" charset="-120"/>
              </a:rPr>
              <a:t>運動鞋</a:t>
            </a:r>
            <a:endParaRPr kumimoji="0" lang="en-US" altLang="zh-CN" sz="1400" b="1">
              <a:latin typeface="Calibri" pitchFamily="34" charset="0"/>
              <a:ea typeface="新細明體" pitchFamily="18" charset="-120"/>
            </a:endParaRPr>
          </a:p>
          <a:p>
            <a:pPr>
              <a:lnSpc>
                <a:spcPct val="110000"/>
              </a:lnSpc>
            </a:pPr>
            <a:r>
              <a:rPr kumimoji="0" lang="zh-CN" altLang="en-US" sz="1400">
                <a:latin typeface="Calibri" pitchFamily="34" charset="0"/>
                <a:ea typeface="新細明體" pitchFamily="18" charset="-120"/>
              </a:rPr>
              <a:t>和</a:t>
            </a:r>
            <a:r>
              <a:rPr kumimoji="0" lang="en-US" altLang="zh-CN" sz="1400">
                <a:latin typeface="Calibri" pitchFamily="34" charset="0"/>
                <a:ea typeface="新細明體" pitchFamily="18" charset="-120"/>
              </a:rPr>
              <a:t>NIKE</a:t>
            </a:r>
            <a:r>
              <a:rPr kumimoji="0" lang="zh-CN" altLang="en-US" sz="1400">
                <a:latin typeface="Calibri" pitchFamily="34" charset="0"/>
                <a:ea typeface="新細明體" pitchFamily="18" charset="-120"/>
              </a:rPr>
              <a:t>確認產能 </a:t>
            </a:r>
            <a:r>
              <a:rPr kumimoji="0" lang="en-US" altLang="zh-TW" sz="1400">
                <a:latin typeface="Calibri" pitchFamily="34" charset="0"/>
                <a:ea typeface="新細明體" pitchFamily="18" charset="-120"/>
              </a:rPr>
              <a:t>– </a:t>
            </a:r>
            <a:r>
              <a:rPr kumimoji="0" lang="zh-CN" altLang="en-US" sz="1400">
                <a:latin typeface="Calibri" pitchFamily="34" charset="0"/>
                <a:ea typeface="新細明體" pitchFamily="18" charset="-120"/>
              </a:rPr>
              <a:t> </a:t>
            </a:r>
            <a:r>
              <a:rPr kumimoji="0" lang="en-US" altLang="zh-TW" sz="1400">
                <a:latin typeface="Calibri" pitchFamily="34" charset="0"/>
                <a:ea typeface="新細明體" pitchFamily="18" charset="-120"/>
              </a:rPr>
              <a:t>450K </a:t>
            </a:r>
            <a:r>
              <a:rPr kumimoji="0" lang="zh-CN" altLang="en-US" sz="1400">
                <a:latin typeface="Calibri" pitchFamily="34" charset="0"/>
                <a:ea typeface="新細明體" pitchFamily="18" charset="-120"/>
              </a:rPr>
              <a:t>雙</a:t>
            </a:r>
            <a:r>
              <a:rPr kumimoji="0" lang="en-US" altLang="zh-CN" sz="1400">
                <a:latin typeface="Calibri" pitchFamily="34" charset="0"/>
                <a:ea typeface="新細明體" pitchFamily="18" charset="-120"/>
              </a:rPr>
              <a:t>/</a:t>
            </a:r>
            <a:r>
              <a:rPr kumimoji="0" lang="zh-CN" altLang="en-US" sz="1400">
                <a:latin typeface="Calibri" pitchFamily="34" charset="0"/>
                <a:ea typeface="新細明體" pitchFamily="18" charset="-120"/>
              </a:rPr>
              <a:t>周</a:t>
            </a:r>
            <a:endParaRPr kumimoji="0" lang="en-US" altLang="zh-TW" sz="1400">
              <a:latin typeface="Calibri" pitchFamily="34" charset="0"/>
              <a:ea typeface="新細明體" pitchFamily="18" charset="-120"/>
            </a:endParaRPr>
          </a:p>
          <a:p>
            <a:pPr>
              <a:lnSpc>
                <a:spcPct val="110000"/>
              </a:lnSpc>
            </a:pPr>
            <a:r>
              <a:rPr kumimoji="0" lang="zh-CN" altLang="en-US" sz="1400">
                <a:latin typeface="Calibri" pitchFamily="34" charset="0"/>
                <a:ea typeface="新細明體" pitchFamily="18" charset="-120"/>
              </a:rPr>
              <a:t>計劃產能</a:t>
            </a:r>
            <a:r>
              <a:rPr kumimoji="0" lang="en-US" altLang="zh-TW" sz="1400">
                <a:latin typeface="Calibri" pitchFamily="34" charset="0"/>
                <a:ea typeface="新細明體" pitchFamily="18" charset="-120"/>
              </a:rPr>
              <a:t> – 500K </a:t>
            </a:r>
            <a:r>
              <a:rPr kumimoji="0" lang="zh-CN" altLang="en-US" sz="1400">
                <a:latin typeface="Calibri" pitchFamily="34" charset="0"/>
                <a:ea typeface="新細明體" pitchFamily="18" charset="-120"/>
              </a:rPr>
              <a:t>雙</a:t>
            </a:r>
            <a:r>
              <a:rPr kumimoji="0" lang="en-US" altLang="zh-CN" sz="1400">
                <a:latin typeface="Calibri" pitchFamily="34" charset="0"/>
                <a:ea typeface="新細明體" pitchFamily="18" charset="-120"/>
              </a:rPr>
              <a:t>/</a:t>
            </a:r>
            <a:r>
              <a:rPr kumimoji="0" lang="zh-CN" altLang="en-US" sz="1400">
                <a:latin typeface="Calibri" pitchFamily="34" charset="0"/>
                <a:ea typeface="新細明體" pitchFamily="18" charset="-120"/>
              </a:rPr>
              <a:t>周</a:t>
            </a:r>
            <a:endParaRPr kumimoji="0" lang="en-US" altLang="zh-TW" sz="1400">
              <a:latin typeface="Calibri" pitchFamily="34" charset="0"/>
              <a:ea typeface="新細明體" pitchFamily="18" charset="-120"/>
            </a:endParaRPr>
          </a:p>
          <a:p>
            <a:pPr>
              <a:lnSpc>
                <a:spcPct val="110000"/>
              </a:lnSpc>
            </a:pPr>
            <a:endParaRPr kumimoji="0" lang="en-US" altLang="zh-TW" sz="1400">
              <a:latin typeface="Calibri" pitchFamily="34" charset="0"/>
              <a:ea typeface="新細明體" pitchFamily="18" charset="-120"/>
            </a:endParaRPr>
          </a:p>
          <a:p>
            <a:pPr>
              <a:lnSpc>
                <a:spcPct val="110000"/>
              </a:lnSpc>
            </a:pPr>
            <a:r>
              <a:rPr kumimoji="0" lang="en-US" altLang="zh-TW" sz="1400" b="1">
                <a:latin typeface="Calibri" pitchFamily="34" charset="0"/>
                <a:ea typeface="新細明體" pitchFamily="18" charset="-120"/>
              </a:rPr>
              <a:t>VB: </a:t>
            </a:r>
            <a:r>
              <a:rPr kumimoji="0" lang="zh-CN" altLang="en-US" sz="1400" b="1">
                <a:latin typeface="Calibri" pitchFamily="34" charset="0"/>
                <a:ea typeface="新細明體" pitchFamily="18" charset="-120"/>
              </a:rPr>
              <a:t>拖鞋</a:t>
            </a:r>
            <a:endParaRPr kumimoji="0" lang="en-US" altLang="zh-CN" sz="1400" b="1">
              <a:latin typeface="Calibri" pitchFamily="34" charset="0"/>
              <a:ea typeface="新細明體" pitchFamily="18" charset="-120"/>
            </a:endParaRPr>
          </a:p>
          <a:p>
            <a:pPr>
              <a:lnSpc>
                <a:spcPct val="110000"/>
              </a:lnSpc>
            </a:pPr>
            <a:r>
              <a:rPr kumimoji="0" lang="zh-CN" altLang="en-US" sz="1400">
                <a:latin typeface="Calibri" pitchFamily="34" charset="0"/>
                <a:ea typeface="新細明體" pitchFamily="18" charset="-120"/>
              </a:rPr>
              <a:t>和</a:t>
            </a:r>
            <a:r>
              <a:rPr kumimoji="0" lang="en-US" altLang="zh-CN" sz="1400">
                <a:latin typeface="Calibri" pitchFamily="34" charset="0"/>
                <a:ea typeface="新細明體" pitchFamily="18" charset="-120"/>
              </a:rPr>
              <a:t>NIKE</a:t>
            </a:r>
            <a:r>
              <a:rPr kumimoji="0" lang="zh-CN" altLang="en-US" sz="1400">
                <a:latin typeface="Calibri" pitchFamily="34" charset="0"/>
                <a:ea typeface="新細明體" pitchFamily="18" charset="-120"/>
              </a:rPr>
              <a:t>確認產能 </a:t>
            </a:r>
            <a:r>
              <a:rPr kumimoji="0" lang="en-US" altLang="zh-TW" sz="1400">
                <a:ea typeface="新細明體" pitchFamily="18" charset="-120"/>
              </a:rPr>
              <a:t>– </a:t>
            </a:r>
            <a:r>
              <a:rPr kumimoji="0" lang="en-US" altLang="zh-TW" sz="1400">
                <a:latin typeface="Calibri" pitchFamily="34" charset="0"/>
                <a:ea typeface="新細明體" pitchFamily="18" charset="-120"/>
              </a:rPr>
              <a:t>60K </a:t>
            </a:r>
            <a:r>
              <a:rPr kumimoji="0" lang="zh-CN" altLang="en-US" sz="1400">
                <a:latin typeface="Calibri" pitchFamily="34" charset="0"/>
                <a:ea typeface="新細明體" pitchFamily="18" charset="-120"/>
              </a:rPr>
              <a:t>雙</a:t>
            </a:r>
            <a:r>
              <a:rPr kumimoji="0" lang="en-US" altLang="zh-CN" sz="1400">
                <a:latin typeface="Calibri" pitchFamily="34" charset="0"/>
                <a:ea typeface="新細明體" pitchFamily="18" charset="-120"/>
              </a:rPr>
              <a:t>/</a:t>
            </a:r>
            <a:r>
              <a:rPr kumimoji="0" lang="zh-CN" altLang="en-US" sz="1400">
                <a:latin typeface="Calibri" pitchFamily="34" charset="0"/>
                <a:ea typeface="新細明體" pitchFamily="18" charset="-120"/>
              </a:rPr>
              <a:t>周</a:t>
            </a:r>
            <a:endParaRPr kumimoji="0" lang="en-US" altLang="zh-TW" sz="1400">
              <a:latin typeface="Calibri" pitchFamily="34" charset="0"/>
              <a:ea typeface="新細明體" pitchFamily="18" charset="-120"/>
            </a:endParaRPr>
          </a:p>
          <a:p>
            <a:pPr>
              <a:lnSpc>
                <a:spcPct val="110000"/>
              </a:lnSpc>
            </a:pPr>
            <a:endParaRPr kumimoji="0" lang="en-US" altLang="zh-TW" sz="1400">
              <a:latin typeface="Calibri" pitchFamily="34" charset="0"/>
              <a:ea typeface="新細明體" pitchFamily="18" charset="-120"/>
            </a:endParaRPr>
          </a:p>
          <a:p>
            <a:pPr>
              <a:lnSpc>
                <a:spcPct val="110000"/>
              </a:lnSpc>
            </a:pPr>
            <a:r>
              <a:rPr kumimoji="0" lang="zh-CN" altLang="en-US" sz="1400" b="1" u="sng">
                <a:latin typeface="Calibri" pitchFamily="34" charset="0"/>
                <a:ea typeface="新細明體" pitchFamily="18" charset="-120"/>
              </a:rPr>
              <a:t>產線</a:t>
            </a:r>
            <a:r>
              <a:rPr kumimoji="0" lang="en-US" altLang="zh-TW" sz="1400" b="1" u="sng">
                <a:latin typeface="Calibri" pitchFamily="34" charset="0"/>
                <a:ea typeface="新細明體" pitchFamily="18" charset="-120"/>
              </a:rPr>
              <a:t> &amp; </a:t>
            </a:r>
            <a:r>
              <a:rPr kumimoji="0" lang="zh-CN" altLang="en-US" sz="1400" b="1" u="sng">
                <a:latin typeface="Calibri" pitchFamily="34" charset="0"/>
                <a:ea typeface="新細明體" pitchFamily="18" charset="-120"/>
              </a:rPr>
              <a:t>人數</a:t>
            </a:r>
            <a:r>
              <a:rPr kumimoji="0" lang="en-US" altLang="zh-TW" sz="1400" b="1" u="sng">
                <a:latin typeface="Calibri" pitchFamily="34" charset="0"/>
                <a:ea typeface="新細明體" pitchFamily="18" charset="-120"/>
              </a:rPr>
              <a:t> </a:t>
            </a:r>
          </a:p>
          <a:p>
            <a:pPr>
              <a:lnSpc>
                <a:spcPct val="110000"/>
              </a:lnSpc>
              <a:buFont typeface="Arial" pitchFamily="34" charset="0"/>
              <a:buChar char="•"/>
            </a:pPr>
            <a:r>
              <a:rPr kumimoji="0" lang="en-US" altLang="zh-CN" sz="1400">
                <a:latin typeface="Calibri" pitchFamily="34" charset="0"/>
                <a:ea typeface="新細明體" pitchFamily="18" charset="-120"/>
              </a:rPr>
              <a:t>42 </a:t>
            </a:r>
            <a:r>
              <a:rPr kumimoji="0" lang="zh-CN" altLang="en-US" sz="1400">
                <a:latin typeface="Calibri" pitchFamily="34" charset="0"/>
                <a:ea typeface="新細明體" pitchFamily="18" charset="-120"/>
              </a:rPr>
              <a:t>條線</a:t>
            </a:r>
            <a:endParaRPr kumimoji="0" lang="en-US" altLang="zh-TW" sz="1400" b="1" u="sng">
              <a:latin typeface="Calibri" pitchFamily="34" charset="0"/>
              <a:ea typeface="新細明體" pitchFamily="18" charset="-120"/>
            </a:endParaRPr>
          </a:p>
          <a:p>
            <a:pPr>
              <a:lnSpc>
                <a:spcPct val="110000"/>
              </a:lnSpc>
              <a:buFont typeface="Arial" pitchFamily="34" charset="0"/>
              <a:buChar char="•"/>
            </a:pPr>
            <a:r>
              <a:rPr kumimoji="0" lang="en-US" altLang="zh-TW" sz="1400">
                <a:latin typeface="Calibri" pitchFamily="34" charset="0"/>
                <a:ea typeface="新細明體" pitchFamily="18" charset="-120"/>
              </a:rPr>
              <a:t>23K</a:t>
            </a:r>
            <a:r>
              <a:rPr kumimoji="0" lang="en-US" altLang="zh-TW" sz="1400">
                <a:ea typeface="新細明體" pitchFamily="18" charset="-120"/>
              </a:rPr>
              <a:t> </a:t>
            </a:r>
            <a:r>
              <a:rPr kumimoji="0" lang="zh-CN" altLang="en-US" sz="1400">
                <a:ea typeface="新細明體" pitchFamily="18" charset="-120"/>
              </a:rPr>
              <a:t>名員工</a:t>
            </a:r>
            <a:endParaRPr kumimoji="0" lang="en-US" altLang="zh-TW" sz="1400">
              <a:latin typeface="Calibri" pitchFamily="34" charset="0"/>
              <a:ea typeface="新細明體" pitchFamily="18" charset="-120"/>
            </a:endParaRPr>
          </a:p>
          <a:p>
            <a:pPr>
              <a:lnSpc>
                <a:spcPct val="110000"/>
              </a:lnSpc>
              <a:buFont typeface="Arial" pitchFamily="34" charset="0"/>
              <a:buChar char="•"/>
            </a:pPr>
            <a:r>
              <a:rPr kumimoji="0" lang="en-US" altLang="zh-CN" sz="1400">
                <a:latin typeface="Calibri" pitchFamily="34" charset="0"/>
                <a:ea typeface="新細明體" pitchFamily="18" charset="-120"/>
              </a:rPr>
              <a:t>82</a:t>
            </a:r>
            <a:r>
              <a:rPr kumimoji="0" lang="en-US" altLang="zh-TW" sz="1400">
                <a:latin typeface="Calibri" pitchFamily="34" charset="0"/>
                <a:ea typeface="新細明體" pitchFamily="18" charset="-120"/>
              </a:rPr>
              <a:t>% </a:t>
            </a:r>
            <a:r>
              <a:rPr kumimoji="0" lang="zh-CN" altLang="en-US" sz="1400">
                <a:latin typeface="Calibri" pitchFamily="34" charset="0"/>
                <a:ea typeface="新細明體" pitchFamily="18" charset="-120"/>
              </a:rPr>
              <a:t>人數是隆安省周邊居民</a:t>
            </a:r>
            <a:endParaRPr kumimoji="0" lang="en-US" altLang="zh-TW" sz="1400">
              <a:latin typeface="Calibri" pitchFamily="34" charset="0"/>
              <a:ea typeface="新細明體" pitchFamily="18" charset="-120"/>
            </a:endParaRPr>
          </a:p>
        </p:txBody>
      </p:sp>
      <p:sp>
        <p:nvSpPr>
          <p:cNvPr id="20489" name="Rectangle 6"/>
          <p:cNvSpPr>
            <a:spLocks noChangeArrowheads="1"/>
          </p:cNvSpPr>
          <p:nvPr/>
        </p:nvSpPr>
        <p:spPr bwMode="auto">
          <a:xfrm>
            <a:off x="4724400" y="6477000"/>
            <a:ext cx="4000500" cy="338138"/>
          </a:xfrm>
          <a:prstGeom prst="rect">
            <a:avLst/>
          </a:prstGeom>
          <a:noFill/>
          <a:ln w="9525">
            <a:noFill/>
            <a:miter lim="800000"/>
            <a:headEnd/>
            <a:tailEnd/>
          </a:ln>
        </p:spPr>
        <p:txBody>
          <a:bodyPr>
            <a:spAutoFit/>
          </a:bodyPr>
          <a:lstStyle/>
          <a:p>
            <a:pPr algn="ctr">
              <a:defRPr/>
            </a:pPr>
            <a:r>
              <a:rPr kumimoji="0" lang="zh-CN" altLang="en-US" sz="1600" b="1">
                <a:latin typeface="+mn-lt"/>
                <a:ea typeface="新細明體" pitchFamily="18" charset="-120"/>
              </a:rPr>
              <a:t>總面積 </a:t>
            </a:r>
            <a:r>
              <a:rPr kumimoji="0" lang="en-US" altLang="zh-TW" sz="1600" b="1">
                <a:latin typeface="+mn-lt"/>
                <a:ea typeface="新細明體" pitchFamily="18" charset="-120"/>
              </a:rPr>
              <a:t>250,000 </a:t>
            </a:r>
            <a:r>
              <a:rPr kumimoji="0" lang="en-US" altLang="zh-TW" sz="1600" b="1" err="1">
                <a:latin typeface="+mn-lt"/>
                <a:ea typeface="新細明體" pitchFamily="18" charset="-120"/>
              </a:rPr>
              <a:t>sqm</a:t>
            </a:r>
            <a:r>
              <a:rPr kumimoji="0" lang="en-US" altLang="zh-TW" sz="1600" b="1">
                <a:latin typeface="+mn-lt"/>
                <a:ea typeface="新細明體" pitchFamily="18" charset="-120"/>
              </a:rPr>
              <a:t> </a:t>
            </a:r>
            <a:r>
              <a:rPr kumimoji="0" lang="zh-CN" altLang="en-US" sz="1600" b="1">
                <a:latin typeface="+mn-lt"/>
                <a:ea typeface="新細明體" pitchFamily="18" charset="-120"/>
              </a:rPr>
              <a:t>或</a:t>
            </a:r>
            <a:r>
              <a:rPr kumimoji="0" lang="en-US" altLang="zh-TW" sz="1600" b="1">
                <a:latin typeface="+mn-lt"/>
                <a:ea typeface="新細明體" pitchFamily="18" charset="-120"/>
              </a:rPr>
              <a:t> </a:t>
            </a:r>
            <a:r>
              <a:rPr kumimoji="0" lang="en-US" altLang="zh-TW" sz="1600" b="1" dirty="0">
                <a:latin typeface="+mn-lt"/>
                <a:ea typeface="新細明體" pitchFamily="18" charset="-120"/>
              </a:rPr>
              <a:t>62 acres</a:t>
            </a:r>
          </a:p>
        </p:txBody>
      </p:sp>
      <p:sp>
        <p:nvSpPr>
          <p:cNvPr id="20490" name="TextBox 2"/>
          <p:cNvSpPr txBox="1">
            <a:spLocks noChangeArrowheads="1"/>
          </p:cNvSpPr>
          <p:nvPr/>
        </p:nvSpPr>
        <p:spPr bwMode="auto">
          <a:xfrm>
            <a:off x="109538" y="6443663"/>
            <a:ext cx="3929062" cy="338137"/>
          </a:xfrm>
          <a:prstGeom prst="rect">
            <a:avLst/>
          </a:prstGeom>
          <a:noFill/>
          <a:ln w="9525">
            <a:noFill/>
            <a:miter lim="800000"/>
            <a:headEnd/>
            <a:tailEnd/>
          </a:ln>
        </p:spPr>
        <p:txBody>
          <a:bodyPr>
            <a:spAutoFit/>
          </a:bodyPr>
          <a:lstStyle/>
          <a:p>
            <a:pPr algn="ctr">
              <a:defRPr/>
            </a:pPr>
            <a:r>
              <a:rPr lang="zh-CN" altLang="en-US" sz="1600" b="1">
                <a:latin typeface="+mn-lt"/>
                <a:ea typeface="新細明體" pitchFamily="18" charset="-120"/>
              </a:rPr>
              <a:t>總面積</a:t>
            </a:r>
            <a:r>
              <a:rPr lang="en-US" altLang="zh-TW" sz="1600" b="1">
                <a:latin typeface="+mn-lt"/>
                <a:ea typeface="新細明體" pitchFamily="18" charset="-120"/>
              </a:rPr>
              <a:t> </a:t>
            </a:r>
            <a:r>
              <a:rPr lang="en-US" altLang="zh-TW" sz="1600" b="1" dirty="0">
                <a:latin typeface="+mn-lt"/>
                <a:ea typeface="新細明體" pitchFamily="18" charset="-120"/>
              </a:rPr>
              <a:t>– 830K </a:t>
            </a:r>
            <a:r>
              <a:rPr lang="en-US" altLang="zh-TW" sz="1600" b="1" err="1">
                <a:latin typeface="+mn-lt"/>
                <a:ea typeface="新細明體" pitchFamily="18" charset="-120"/>
              </a:rPr>
              <a:t>sqm</a:t>
            </a:r>
            <a:r>
              <a:rPr lang="en-US" altLang="zh-TW" sz="1600" b="1">
                <a:latin typeface="+mn-lt"/>
                <a:ea typeface="新細明體" pitchFamily="18" charset="-120"/>
              </a:rPr>
              <a:t> </a:t>
            </a:r>
            <a:r>
              <a:rPr lang="zh-CN" altLang="en-US" sz="1600" b="1">
                <a:latin typeface="+mn-lt"/>
                <a:ea typeface="新細明體" pitchFamily="18" charset="-120"/>
              </a:rPr>
              <a:t>或</a:t>
            </a:r>
            <a:r>
              <a:rPr lang="en-US" altLang="zh-TW" sz="1600" b="1">
                <a:latin typeface="+mn-lt"/>
                <a:ea typeface="新細明體" pitchFamily="18" charset="-120"/>
              </a:rPr>
              <a:t> </a:t>
            </a:r>
            <a:r>
              <a:rPr lang="en-US" altLang="zh-TW" sz="1600" b="1" dirty="0">
                <a:latin typeface="+mn-lt"/>
                <a:ea typeface="新細明體" pitchFamily="18" charset="-120"/>
              </a:rPr>
              <a:t>205 acres</a:t>
            </a:r>
          </a:p>
        </p:txBody>
      </p:sp>
      <p:sp>
        <p:nvSpPr>
          <p:cNvPr id="22536" name="TextBox 7"/>
          <p:cNvSpPr txBox="1">
            <a:spLocks noChangeArrowheads="1"/>
          </p:cNvSpPr>
          <p:nvPr/>
        </p:nvSpPr>
        <p:spPr bwMode="auto">
          <a:xfrm>
            <a:off x="4703763" y="882650"/>
            <a:ext cx="4287837" cy="2089150"/>
          </a:xfrm>
          <a:prstGeom prst="rect">
            <a:avLst/>
          </a:prstGeom>
          <a:noFill/>
          <a:ln w="9525">
            <a:noFill/>
            <a:miter lim="800000"/>
            <a:headEnd/>
            <a:tailEnd/>
          </a:ln>
        </p:spPr>
        <p:txBody>
          <a:bodyPr>
            <a:spAutoFit/>
          </a:bodyPr>
          <a:lstStyle/>
          <a:p>
            <a:pPr algn="ctr">
              <a:lnSpc>
                <a:spcPct val="110000"/>
              </a:lnSpc>
            </a:pPr>
            <a:r>
              <a:rPr kumimoji="0" lang="zh-CN" altLang="en-US" sz="2000" b="1">
                <a:solidFill>
                  <a:srgbClr val="000000"/>
                </a:solidFill>
                <a:latin typeface="Calibri" pitchFamily="34" charset="0"/>
                <a:ea typeface="新細明體" pitchFamily="18" charset="-120"/>
              </a:rPr>
              <a:t>印尼</a:t>
            </a:r>
            <a:r>
              <a:rPr kumimoji="0" lang="en-US" altLang="zh-TW" sz="2000" b="1">
                <a:solidFill>
                  <a:srgbClr val="000000"/>
                </a:solidFill>
                <a:latin typeface="Calibri" pitchFamily="34" charset="0"/>
                <a:ea typeface="新細明體" pitchFamily="18" charset="-120"/>
              </a:rPr>
              <a:t> (JV)</a:t>
            </a:r>
            <a:endParaRPr kumimoji="0" lang="en-US" altLang="zh-TW" sz="1400" b="1" u="sng">
              <a:latin typeface="Calibri" pitchFamily="34" charset="0"/>
              <a:ea typeface="新細明體" pitchFamily="18" charset="-120"/>
            </a:endParaRPr>
          </a:p>
          <a:p>
            <a:pPr>
              <a:lnSpc>
                <a:spcPct val="110000"/>
              </a:lnSpc>
            </a:pPr>
            <a:r>
              <a:rPr kumimoji="0" lang="en-US" altLang="zh-TW" sz="1400" b="1">
                <a:latin typeface="Calibri" pitchFamily="34" charset="0"/>
                <a:ea typeface="新細明體" pitchFamily="18" charset="-120"/>
              </a:rPr>
              <a:t>JV: </a:t>
            </a:r>
            <a:r>
              <a:rPr kumimoji="0" lang="zh-CN" altLang="en-US" sz="1400" b="1">
                <a:latin typeface="Calibri" pitchFamily="34" charset="0"/>
                <a:ea typeface="新細明體" pitchFamily="18" charset="-120"/>
              </a:rPr>
              <a:t>運動鞋</a:t>
            </a:r>
            <a:endParaRPr kumimoji="0" lang="en-US" altLang="zh-TW" sz="1400" b="1">
              <a:latin typeface="Calibri" pitchFamily="34" charset="0"/>
              <a:ea typeface="新細明體" pitchFamily="18" charset="-120"/>
            </a:endParaRPr>
          </a:p>
          <a:p>
            <a:pPr>
              <a:lnSpc>
                <a:spcPct val="110000"/>
              </a:lnSpc>
            </a:pPr>
            <a:r>
              <a:rPr kumimoji="0" lang="zh-CN" altLang="en-US" sz="1400">
                <a:latin typeface="Calibri" pitchFamily="34" charset="0"/>
                <a:ea typeface="新細明體" pitchFamily="18" charset="-120"/>
              </a:rPr>
              <a:t>和</a:t>
            </a:r>
            <a:r>
              <a:rPr kumimoji="0" lang="en-US" altLang="zh-CN" sz="1400">
                <a:latin typeface="Calibri" pitchFamily="34" charset="0"/>
                <a:ea typeface="新細明體" pitchFamily="18" charset="-120"/>
              </a:rPr>
              <a:t>NIKE</a:t>
            </a:r>
            <a:r>
              <a:rPr kumimoji="0" lang="zh-CN" altLang="en-US" sz="1400">
                <a:latin typeface="Calibri" pitchFamily="34" charset="0"/>
                <a:ea typeface="新細明體" pitchFamily="18" charset="-120"/>
              </a:rPr>
              <a:t>確認產能</a:t>
            </a:r>
            <a:r>
              <a:rPr kumimoji="0" lang="en-US" altLang="zh-TW" sz="1400">
                <a:ea typeface="新細明體" pitchFamily="18" charset="-120"/>
              </a:rPr>
              <a:t>– </a:t>
            </a:r>
            <a:r>
              <a:rPr kumimoji="0" lang="zh-CN" altLang="en-US" sz="1400">
                <a:ea typeface="新細明體" pitchFamily="18" charset="-120"/>
              </a:rPr>
              <a:t> </a:t>
            </a:r>
            <a:r>
              <a:rPr kumimoji="0" lang="en-US" altLang="zh-TW" sz="1400">
                <a:latin typeface="Calibri" pitchFamily="34" charset="0"/>
                <a:ea typeface="新細明體" pitchFamily="18" charset="-120"/>
              </a:rPr>
              <a:t>218K </a:t>
            </a:r>
            <a:r>
              <a:rPr kumimoji="0" lang="zh-CN" altLang="en-US" sz="1400">
                <a:latin typeface="Calibri" pitchFamily="34" charset="0"/>
                <a:ea typeface="新細明體" pitchFamily="18" charset="-120"/>
              </a:rPr>
              <a:t>雙</a:t>
            </a:r>
            <a:r>
              <a:rPr kumimoji="0" lang="en-US" altLang="zh-CN" sz="1400">
                <a:latin typeface="Calibri" pitchFamily="34" charset="0"/>
                <a:ea typeface="新細明體" pitchFamily="18" charset="-120"/>
              </a:rPr>
              <a:t>/</a:t>
            </a:r>
            <a:r>
              <a:rPr kumimoji="0" lang="zh-CN" altLang="en-US" sz="1400">
                <a:latin typeface="Calibri" pitchFamily="34" charset="0"/>
                <a:ea typeface="新細明體" pitchFamily="18" charset="-120"/>
              </a:rPr>
              <a:t>周</a:t>
            </a:r>
            <a:endParaRPr kumimoji="0" lang="en-US" altLang="zh-TW" sz="1400">
              <a:latin typeface="Calibri" pitchFamily="34" charset="0"/>
              <a:ea typeface="新細明體" pitchFamily="18" charset="-120"/>
            </a:endParaRPr>
          </a:p>
          <a:p>
            <a:pPr>
              <a:lnSpc>
                <a:spcPct val="110000"/>
              </a:lnSpc>
            </a:pPr>
            <a:r>
              <a:rPr kumimoji="0" lang="zh-CN" altLang="en-US" sz="1400">
                <a:latin typeface="Calibri" pitchFamily="34" charset="0"/>
                <a:ea typeface="新細明體" pitchFamily="18" charset="-120"/>
              </a:rPr>
              <a:t>計劃產能 </a:t>
            </a:r>
            <a:r>
              <a:rPr kumimoji="0" lang="en-US" altLang="zh-TW" sz="1400">
                <a:ea typeface="新細明體" pitchFamily="18" charset="-120"/>
              </a:rPr>
              <a:t>– </a:t>
            </a:r>
            <a:r>
              <a:rPr kumimoji="0" lang="en-US" altLang="zh-TW" sz="1400">
                <a:latin typeface="Calibri" pitchFamily="34" charset="0"/>
                <a:ea typeface="新細明體" pitchFamily="18" charset="-120"/>
              </a:rPr>
              <a:t>350K </a:t>
            </a:r>
            <a:r>
              <a:rPr kumimoji="0" lang="zh-CN" altLang="en-US" sz="1400">
                <a:latin typeface="Calibri" pitchFamily="34" charset="0"/>
                <a:ea typeface="新細明體" pitchFamily="18" charset="-120"/>
              </a:rPr>
              <a:t>雙</a:t>
            </a:r>
            <a:r>
              <a:rPr kumimoji="0" lang="en-US" altLang="zh-CN" sz="1400">
                <a:latin typeface="Calibri" pitchFamily="34" charset="0"/>
                <a:ea typeface="新細明體" pitchFamily="18" charset="-120"/>
              </a:rPr>
              <a:t>/</a:t>
            </a:r>
            <a:r>
              <a:rPr kumimoji="0" lang="zh-CN" altLang="en-US" sz="1400">
                <a:latin typeface="Calibri" pitchFamily="34" charset="0"/>
                <a:ea typeface="新細明體" pitchFamily="18" charset="-120"/>
              </a:rPr>
              <a:t>周</a:t>
            </a:r>
            <a:endParaRPr kumimoji="0" lang="en-US" altLang="zh-TW" sz="1400">
              <a:latin typeface="Calibri" pitchFamily="34" charset="0"/>
              <a:ea typeface="新細明體" pitchFamily="18" charset="-120"/>
            </a:endParaRPr>
          </a:p>
          <a:p>
            <a:pPr>
              <a:lnSpc>
                <a:spcPct val="110000"/>
              </a:lnSpc>
            </a:pPr>
            <a:endParaRPr kumimoji="0" lang="en-US" altLang="zh-TW" sz="1400">
              <a:latin typeface="Calibri" pitchFamily="34" charset="0"/>
              <a:ea typeface="新細明體" pitchFamily="18" charset="-120"/>
            </a:endParaRPr>
          </a:p>
          <a:p>
            <a:pPr>
              <a:lnSpc>
                <a:spcPct val="110000"/>
              </a:lnSpc>
            </a:pPr>
            <a:r>
              <a:rPr kumimoji="0" lang="zh-CN" altLang="en-US" sz="1400" b="1" u="sng">
                <a:ea typeface="新細明體" pitchFamily="18" charset="-120"/>
              </a:rPr>
              <a:t>產線</a:t>
            </a:r>
            <a:r>
              <a:rPr kumimoji="0" lang="en-US" altLang="zh-TW" sz="1400" b="1" u="sng">
                <a:ea typeface="新細明體" pitchFamily="18" charset="-120"/>
              </a:rPr>
              <a:t> &amp; </a:t>
            </a:r>
            <a:r>
              <a:rPr kumimoji="0" lang="zh-CN" altLang="en-US" sz="1400" b="1" u="sng">
                <a:ea typeface="新細明體" pitchFamily="18" charset="-120"/>
              </a:rPr>
              <a:t>人數</a:t>
            </a:r>
            <a:r>
              <a:rPr kumimoji="0" lang="en-US" altLang="zh-TW" sz="1400" b="1" u="sng">
                <a:ea typeface="新細明體" pitchFamily="18" charset="-120"/>
              </a:rPr>
              <a:t> </a:t>
            </a:r>
          </a:p>
          <a:p>
            <a:pPr>
              <a:lnSpc>
                <a:spcPct val="110000"/>
              </a:lnSpc>
              <a:buFont typeface="Arial" pitchFamily="34" charset="0"/>
              <a:buChar char="•"/>
            </a:pPr>
            <a:r>
              <a:rPr kumimoji="0" lang="en-US" altLang="zh-CN" sz="1400">
                <a:latin typeface="Calibri" pitchFamily="34" charset="0"/>
                <a:ea typeface="新細明體" pitchFamily="18" charset="-120"/>
              </a:rPr>
              <a:t>26 </a:t>
            </a:r>
            <a:r>
              <a:rPr kumimoji="0" lang="zh-CN" altLang="en-US" sz="1400">
                <a:latin typeface="Calibri" pitchFamily="34" charset="0"/>
                <a:ea typeface="新細明體" pitchFamily="18" charset="-120"/>
              </a:rPr>
              <a:t>條線</a:t>
            </a:r>
            <a:endParaRPr kumimoji="0" lang="en-US" altLang="zh-CN" sz="1400">
              <a:latin typeface="Calibri" pitchFamily="34" charset="0"/>
              <a:ea typeface="新細明體" pitchFamily="18" charset="-120"/>
            </a:endParaRPr>
          </a:p>
          <a:p>
            <a:pPr>
              <a:lnSpc>
                <a:spcPct val="110000"/>
              </a:lnSpc>
              <a:buFont typeface="Arial" pitchFamily="34" charset="0"/>
              <a:buChar char="•"/>
            </a:pPr>
            <a:r>
              <a:rPr kumimoji="0" lang="en-US" altLang="zh-TW" sz="1400">
                <a:latin typeface="Calibri" pitchFamily="34" charset="0"/>
                <a:ea typeface="新細明體" pitchFamily="18" charset="-120"/>
              </a:rPr>
              <a:t>11K </a:t>
            </a:r>
            <a:r>
              <a:rPr kumimoji="0" lang="zh-CN" altLang="en-US" sz="1400">
                <a:latin typeface="Calibri" pitchFamily="34" charset="0"/>
                <a:ea typeface="新細明體" pitchFamily="18" charset="-120"/>
              </a:rPr>
              <a:t>名員工</a:t>
            </a:r>
            <a:endParaRPr kumimoji="0" lang="en-US" altLang="zh-TW" sz="1400">
              <a:latin typeface="Calibri" pitchFamily="34" charset="0"/>
              <a:ea typeface="新細明體" pitchFamily="18" charset="-120"/>
            </a:endParaRPr>
          </a:p>
        </p:txBody>
      </p:sp>
      <p:pic>
        <p:nvPicPr>
          <p:cNvPr id="13" name="Picture 8"/>
          <p:cNvPicPr>
            <a:picLocks noChangeAspect="1" noChangeArrowheads="1"/>
          </p:cNvPicPr>
          <p:nvPr/>
        </p:nvPicPr>
        <p:blipFill rotWithShape="1">
          <a:blip r:embed="rId3"/>
          <a:srcRect/>
          <a:stretch/>
        </p:blipFill>
        <p:spPr bwMode="auto">
          <a:xfrm>
            <a:off x="5067300" y="4114800"/>
            <a:ext cx="3467100" cy="2260600"/>
          </a:xfrm>
          <a:prstGeom prst="rect">
            <a:avLst/>
          </a:prstGeom>
          <a:ln>
            <a:noFill/>
          </a:ln>
          <a:effectLst>
            <a:outerShdw blurRad="292100" dist="139700" dir="2700000" algn="tl" rotWithShape="0">
              <a:srgbClr val="333333">
                <a:alpha val="65000"/>
              </a:srgbClr>
            </a:outerShdw>
          </a:effectLst>
          <a:extLst/>
        </p:spPr>
      </p:pic>
      <p:pic>
        <p:nvPicPr>
          <p:cNvPr id="22538" name="Picture 7" descr="leed gold.png"/>
          <p:cNvPicPr>
            <a:picLocks noChangeAspect="1" noChangeArrowheads="1"/>
          </p:cNvPicPr>
          <p:nvPr/>
        </p:nvPicPr>
        <p:blipFill>
          <a:blip r:embed="rId4"/>
          <a:srcRect/>
          <a:stretch>
            <a:fillRect/>
          </a:stretch>
        </p:blipFill>
        <p:spPr bwMode="auto">
          <a:xfrm>
            <a:off x="4038600" y="3962400"/>
            <a:ext cx="1703388" cy="2098675"/>
          </a:xfrm>
          <a:prstGeom prst="rect">
            <a:avLst/>
          </a:prstGeom>
          <a:noFill/>
          <a:ln w="9525">
            <a:noFill/>
            <a:miter lim="800000"/>
            <a:headEnd/>
            <a:tailEnd/>
          </a:ln>
        </p:spPr>
      </p:pic>
      <p:pic>
        <p:nvPicPr>
          <p:cNvPr id="22539" name="圖片 9" descr="60.bmp"/>
          <p:cNvPicPr>
            <a:picLocks noChangeAspect="1"/>
          </p:cNvPicPr>
          <p:nvPr/>
        </p:nvPicPr>
        <p:blipFill>
          <a:blip r:embed="rId5">
            <a:clrChange>
              <a:clrFrom>
                <a:srgbClr val="FFFFFF"/>
              </a:clrFrom>
              <a:clrTo>
                <a:srgbClr val="FFFFFF">
                  <a:alpha val="0"/>
                </a:srgbClr>
              </a:clrTo>
            </a:clrChange>
          </a:blip>
          <a:srcRect l="4053" r="34583" b="43065"/>
          <a:stretch>
            <a:fillRect/>
          </a:stretch>
        </p:blipFill>
        <p:spPr bwMode="auto">
          <a:xfrm>
            <a:off x="285750" y="4071938"/>
            <a:ext cx="3871913"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p:cNvPicPr>
          <p:nvPr/>
        </p:nvPicPr>
        <p:blipFill>
          <a:blip r:embed="rId2"/>
          <a:srcRect/>
          <a:stretch>
            <a:fillRect/>
          </a:stretch>
        </p:blipFill>
        <p:spPr bwMode="auto">
          <a:xfrm>
            <a:off x="2411413" y="3644900"/>
            <a:ext cx="4054475" cy="2232025"/>
          </a:xfrm>
          <a:prstGeom prst="rect">
            <a:avLst/>
          </a:prstGeom>
          <a:noFill/>
          <a:ln w="9525">
            <a:noFill/>
            <a:miter lim="800000"/>
            <a:headEnd/>
            <a:tailEnd/>
          </a:ln>
        </p:spPr>
      </p:pic>
      <p:pic>
        <p:nvPicPr>
          <p:cNvPr id="23555" name="Picture 5"/>
          <p:cNvPicPr>
            <a:picLocks noChangeAspect="1"/>
          </p:cNvPicPr>
          <p:nvPr/>
        </p:nvPicPr>
        <p:blipFill>
          <a:blip r:embed="rId3"/>
          <a:srcRect r="23631"/>
          <a:stretch>
            <a:fillRect/>
          </a:stretch>
        </p:blipFill>
        <p:spPr bwMode="auto">
          <a:xfrm>
            <a:off x="0" y="3667125"/>
            <a:ext cx="2971800" cy="2214563"/>
          </a:xfrm>
          <a:prstGeom prst="rect">
            <a:avLst/>
          </a:prstGeom>
          <a:noFill/>
          <a:ln w="9525">
            <a:noFill/>
            <a:miter lim="800000"/>
            <a:headEnd/>
            <a:tailEnd/>
          </a:ln>
        </p:spPr>
      </p:pic>
      <p:sp>
        <p:nvSpPr>
          <p:cNvPr id="23556" name="標題 1"/>
          <p:cNvSpPr txBox="1">
            <a:spLocks noChangeArrowheads="1"/>
          </p:cNvSpPr>
          <p:nvPr/>
        </p:nvSpPr>
        <p:spPr bwMode="auto">
          <a:xfrm>
            <a:off x="76200" y="82550"/>
            <a:ext cx="8229600" cy="631825"/>
          </a:xfrm>
          <a:prstGeom prst="rect">
            <a:avLst/>
          </a:prstGeom>
          <a:noFill/>
          <a:ln w="9525">
            <a:noFill/>
            <a:miter lim="800000"/>
            <a:headEnd/>
            <a:tailEnd/>
          </a:ln>
        </p:spPr>
        <p:txBody>
          <a:bodyPr anchor="ctr"/>
          <a:lstStyle/>
          <a:p>
            <a:pPr eaLnBrk="0" hangingPunct="0"/>
            <a:r>
              <a:rPr lang="zh-CN" altLang="en-US" sz="3200">
                <a:solidFill>
                  <a:srgbClr val="FFFFFF"/>
                </a:solidFill>
                <a:latin typeface="Calibri" pitchFamily="34" charset="0"/>
                <a:ea typeface="新細明體" pitchFamily="18" charset="-120"/>
              </a:rPr>
              <a:t>清祿集團</a:t>
            </a:r>
            <a:r>
              <a:rPr lang="en-US" altLang="zh-TW" sz="3200">
                <a:solidFill>
                  <a:srgbClr val="FFFFFF"/>
                </a:solidFill>
                <a:latin typeface="Calibri" pitchFamily="34" charset="0"/>
                <a:ea typeface="新細明體" pitchFamily="18" charset="-120"/>
              </a:rPr>
              <a:t> NIKE</a:t>
            </a:r>
            <a:r>
              <a:rPr lang="zh-CN" altLang="en-US" sz="3200">
                <a:solidFill>
                  <a:srgbClr val="FFFFFF"/>
                </a:solidFill>
                <a:latin typeface="Calibri" pitchFamily="34" charset="0"/>
                <a:ea typeface="新細明體" pitchFamily="18" charset="-120"/>
              </a:rPr>
              <a:t>業務</a:t>
            </a:r>
            <a:endParaRPr lang="zh-TW" altLang="en-US" sz="3200">
              <a:solidFill>
                <a:srgbClr val="FFFFFF"/>
              </a:solidFill>
              <a:latin typeface="Calibri" pitchFamily="34" charset="0"/>
              <a:ea typeface="新細明體" pitchFamily="18" charset="-120"/>
            </a:endParaRPr>
          </a:p>
        </p:txBody>
      </p:sp>
      <p:graphicFrame>
        <p:nvGraphicFramePr>
          <p:cNvPr id="3" name="Table 2"/>
          <p:cNvGraphicFramePr>
            <a:graphicFrameLocks noGrp="1"/>
          </p:cNvGraphicFramePr>
          <p:nvPr/>
        </p:nvGraphicFramePr>
        <p:xfrm>
          <a:off x="179388" y="1157288"/>
          <a:ext cx="8736012" cy="1839912"/>
        </p:xfrm>
        <a:graphic>
          <a:graphicData uri="http://schemas.openxmlformats.org/drawingml/2006/table">
            <a:tbl>
              <a:tblPr firstRow="1" bandRow="1">
                <a:tableStyleId>{2A488322-F2BA-4B5B-9748-0D474271808F}</a:tableStyleId>
              </a:tblPr>
              <a:tblGrid>
                <a:gridCol w="2658787"/>
                <a:gridCol w="1709219"/>
                <a:gridCol w="2184003"/>
                <a:gridCol w="2184003"/>
              </a:tblGrid>
              <a:tr h="457437">
                <a:tc rowSpan="2">
                  <a:txBody>
                    <a:bodyPr/>
                    <a:lstStyle/>
                    <a:p>
                      <a:pPr algn="ctr"/>
                      <a:r>
                        <a:rPr lang="en-US" sz="2400" b="0" dirty="0" smtClean="0">
                          <a:solidFill>
                            <a:srgbClr val="000000"/>
                          </a:solidFill>
                        </a:rPr>
                        <a:t>CY</a:t>
                      </a:r>
                      <a:r>
                        <a:rPr lang="en-US" sz="2400" b="0" baseline="0" dirty="0" smtClean="0">
                          <a:solidFill>
                            <a:srgbClr val="000000"/>
                          </a:solidFill>
                        </a:rPr>
                        <a:t> 2013 Results</a:t>
                      </a:r>
                      <a:endParaRPr lang="en-US" sz="2400" b="0" dirty="0">
                        <a:solidFill>
                          <a:srgbClr val="000000"/>
                        </a:solidFill>
                      </a:endParaRPr>
                    </a:p>
                  </a:txBody>
                  <a:tcPr marL="91441" marR="91441" marT="45744" marB="45744" anchor="ctr"/>
                </a:tc>
                <a:tc gridSpan="3">
                  <a:txBody>
                    <a:bodyPr/>
                    <a:lstStyle/>
                    <a:p>
                      <a:pPr algn="ctr"/>
                      <a:r>
                        <a:rPr lang="en-US" sz="2400" b="0" dirty="0" smtClean="0">
                          <a:solidFill>
                            <a:schemeClr val="tx1"/>
                          </a:solidFill>
                        </a:rPr>
                        <a:t>Source</a:t>
                      </a:r>
                      <a:r>
                        <a:rPr lang="en-US" sz="2400" b="0" baseline="0" dirty="0" smtClean="0">
                          <a:solidFill>
                            <a:schemeClr val="tx1"/>
                          </a:solidFill>
                        </a:rPr>
                        <a:t> Country</a:t>
                      </a:r>
                      <a:endParaRPr lang="en-US" sz="2400" b="0" dirty="0">
                        <a:solidFill>
                          <a:schemeClr val="tx1"/>
                        </a:solidFill>
                      </a:endParaRPr>
                    </a:p>
                  </a:txBody>
                  <a:tcPr marL="91441" marR="91441" marT="45744" marB="45744"/>
                </a:tc>
                <a:tc hMerge="1">
                  <a:txBody>
                    <a:bodyPr/>
                    <a:lstStyle/>
                    <a:p>
                      <a:endParaRPr lang="en-US" dirty="0"/>
                    </a:p>
                  </a:txBody>
                  <a:tcPr/>
                </a:tc>
                <a:tc hMerge="1">
                  <a:txBody>
                    <a:bodyPr/>
                    <a:lstStyle/>
                    <a:p>
                      <a:endParaRPr lang="en-US" dirty="0"/>
                    </a:p>
                  </a:txBody>
                  <a:tcPr/>
                </a:tc>
              </a:tr>
              <a:tr h="640411">
                <a:tc vMerge="1">
                  <a:txBody>
                    <a:bodyPr/>
                    <a:lstStyle/>
                    <a:p>
                      <a:endParaRPr lang="en-US" dirty="0"/>
                    </a:p>
                  </a:txBody>
                  <a:tcPr/>
                </a:tc>
                <a:tc>
                  <a:txBody>
                    <a:bodyPr/>
                    <a:lstStyle/>
                    <a:p>
                      <a:pPr algn="ctr"/>
                      <a:r>
                        <a:rPr lang="zh-CN" altLang="en-US" sz="1800" smtClean="0"/>
                        <a:t>越南</a:t>
                      </a:r>
                      <a:r>
                        <a:rPr lang="en-US" sz="1800" smtClean="0"/>
                        <a:t> </a:t>
                      </a:r>
                      <a:endParaRPr lang="en-US" sz="1800" dirty="0" smtClean="0"/>
                    </a:p>
                    <a:p>
                      <a:pPr algn="ctr"/>
                      <a:r>
                        <a:rPr lang="en-US" sz="1800" dirty="0" smtClean="0"/>
                        <a:t>(VH/VB)</a:t>
                      </a:r>
                      <a:endParaRPr lang="en-US" sz="1800" dirty="0"/>
                    </a:p>
                  </a:txBody>
                  <a:tcPr marL="91441" marR="91441" marT="45744" marB="45744" anchor="ctr"/>
                </a:tc>
                <a:tc>
                  <a:txBody>
                    <a:bodyPr/>
                    <a:lstStyle/>
                    <a:p>
                      <a:pPr algn="ctr"/>
                      <a:r>
                        <a:rPr lang="zh-CN" altLang="en-US" sz="1800" smtClean="0"/>
                        <a:t>印尼</a:t>
                      </a:r>
                      <a:r>
                        <a:rPr lang="en-US" sz="1800" smtClean="0"/>
                        <a:t> </a:t>
                      </a:r>
                      <a:endParaRPr lang="en-US" sz="1800" dirty="0" smtClean="0"/>
                    </a:p>
                    <a:p>
                      <a:pPr algn="ctr"/>
                      <a:r>
                        <a:rPr lang="en-US" sz="1800" dirty="0" smtClean="0"/>
                        <a:t>(JV)</a:t>
                      </a:r>
                      <a:endParaRPr lang="en-US" sz="1800" dirty="0"/>
                    </a:p>
                  </a:txBody>
                  <a:tcPr marL="91441" marR="91441" marT="45744" marB="45744" anchor="ctr"/>
                </a:tc>
                <a:tc>
                  <a:txBody>
                    <a:bodyPr/>
                    <a:lstStyle/>
                    <a:p>
                      <a:pPr algn="ctr"/>
                      <a:r>
                        <a:rPr lang="en-US" sz="1800" dirty="0" smtClean="0"/>
                        <a:t>Total</a:t>
                      </a:r>
                      <a:r>
                        <a:rPr lang="en-US" sz="1800" baseline="0" dirty="0" smtClean="0"/>
                        <a:t> CLG</a:t>
                      </a:r>
                      <a:endParaRPr lang="en-US" sz="1800" dirty="0"/>
                    </a:p>
                  </a:txBody>
                  <a:tcPr marL="91441" marR="91441" marT="45744" marB="45744" anchor="ctr"/>
                </a:tc>
              </a:tr>
              <a:tr h="371032">
                <a:tc>
                  <a:txBody>
                    <a:bodyPr/>
                    <a:lstStyle/>
                    <a:p>
                      <a:r>
                        <a:rPr lang="zh-CN" altLang="en-US" sz="1800" baseline="0" dirty="0" smtClean="0"/>
                        <a:t>接收訂單</a:t>
                      </a:r>
                      <a:r>
                        <a:rPr lang="en-US" sz="1800" baseline="0" dirty="0" smtClean="0"/>
                        <a:t> (</a:t>
                      </a:r>
                      <a:r>
                        <a:rPr lang="zh-CN" altLang="en-US" sz="1800" baseline="0" dirty="0" smtClean="0"/>
                        <a:t>雙</a:t>
                      </a:r>
                      <a:r>
                        <a:rPr lang="en-US" sz="1800" baseline="0" dirty="0" smtClean="0"/>
                        <a:t>)</a:t>
                      </a:r>
                      <a:endParaRPr lang="en-US" sz="1800" dirty="0"/>
                    </a:p>
                  </a:txBody>
                  <a:tcPr marL="91441" marR="91441" marT="45744" marB="45744"/>
                </a:tc>
                <a:tc>
                  <a:txBody>
                    <a:bodyPr/>
                    <a:lstStyle/>
                    <a:p>
                      <a:pPr algn="ctr"/>
                      <a:r>
                        <a:rPr lang="en-US" sz="1800" dirty="0" smtClean="0"/>
                        <a:t>22,365,00</a:t>
                      </a:r>
                      <a:endParaRPr lang="en-US" sz="1800" dirty="0"/>
                    </a:p>
                  </a:txBody>
                  <a:tcPr marL="91441" marR="91441" marT="45744" marB="45744" anchor="ctr"/>
                </a:tc>
                <a:tc>
                  <a:txBody>
                    <a:bodyPr/>
                    <a:lstStyle/>
                    <a:p>
                      <a:pPr algn="ctr"/>
                      <a:r>
                        <a:rPr lang="en-US" sz="1800" dirty="0" smtClean="0"/>
                        <a:t>8,100,190</a:t>
                      </a:r>
                      <a:endParaRPr lang="en-US" sz="1800" dirty="0"/>
                    </a:p>
                  </a:txBody>
                  <a:tcPr marL="91441" marR="91441" marT="45744" marB="45744" anchor="ctr"/>
                </a:tc>
                <a:tc>
                  <a:txBody>
                    <a:bodyPr/>
                    <a:lstStyle/>
                    <a:p>
                      <a:pPr algn="ctr"/>
                      <a:r>
                        <a:rPr lang="en-US" sz="1800" dirty="0" smtClean="0"/>
                        <a:t>31,270,475</a:t>
                      </a:r>
                      <a:endParaRPr lang="en-US" sz="1800" dirty="0"/>
                    </a:p>
                  </a:txBody>
                  <a:tcPr marL="91441" marR="91441" marT="45744" marB="45744" anchor="ctr"/>
                </a:tc>
              </a:tr>
              <a:tr h="371032">
                <a:tc>
                  <a:txBody>
                    <a:bodyPr/>
                    <a:lstStyle/>
                    <a:p>
                      <a:r>
                        <a:rPr lang="zh-CN" altLang="en-US" sz="1800" dirty="0" smtClean="0"/>
                        <a:t>營收</a:t>
                      </a:r>
                      <a:r>
                        <a:rPr lang="en-US" sz="1800" dirty="0" smtClean="0"/>
                        <a:t> (</a:t>
                      </a:r>
                      <a:r>
                        <a:rPr lang="zh-CN" altLang="en-US" sz="1800" dirty="0" smtClean="0"/>
                        <a:t>仟</a:t>
                      </a:r>
                      <a:r>
                        <a:rPr lang="en-US" sz="1800" dirty="0" smtClean="0"/>
                        <a:t> </a:t>
                      </a:r>
                      <a:r>
                        <a:rPr lang="zh-CN" altLang="en-US" sz="1800" dirty="0" smtClean="0"/>
                        <a:t>美金</a:t>
                      </a:r>
                      <a:r>
                        <a:rPr lang="en-US" sz="1800" dirty="0" smtClean="0"/>
                        <a:t>)</a:t>
                      </a:r>
                      <a:endParaRPr lang="en-US" sz="1800" dirty="0"/>
                    </a:p>
                  </a:txBody>
                  <a:tcPr marL="91441" marR="91441" marT="45744" marB="45744"/>
                </a:tc>
                <a:tc>
                  <a:txBody>
                    <a:bodyPr/>
                    <a:lstStyle/>
                    <a:p>
                      <a:pPr algn="ctr"/>
                      <a:r>
                        <a:rPr lang="en-US" sz="1800" dirty="0" smtClean="0"/>
                        <a:t>$296,435</a:t>
                      </a:r>
                      <a:endParaRPr lang="en-US" sz="1800" dirty="0"/>
                    </a:p>
                  </a:txBody>
                  <a:tcPr marL="91441" marR="91441" marT="45744" marB="45744" anchor="ctr"/>
                </a:tc>
                <a:tc>
                  <a:txBody>
                    <a:bodyPr/>
                    <a:lstStyle/>
                    <a:p>
                      <a:pPr algn="ctr"/>
                      <a:r>
                        <a:rPr lang="en-US" sz="1800" dirty="0" smtClean="0"/>
                        <a:t>$116,562</a:t>
                      </a:r>
                      <a:endParaRPr lang="en-US" sz="1800" dirty="0"/>
                    </a:p>
                  </a:txBody>
                  <a:tcPr marL="91441" marR="91441" marT="45744" marB="45744" anchor="ctr"/>
                </a:tc>
                <a:tc>
                  <a:txBody>
                    <a:bodyPr/>
                    <a:lstStyle/>
                    <a:p>
                      <a:pPr algn="ctr"/>
                      <a:r>
                        <a:rPr lang="en-US" sz="1800" dirty="0" smtClean="0"/>
                        <a:t>$412,997</a:t>
                      </a:r>
                      <a:endParaRPr lang="en-US" sz="1800" dirty="0"/>
                    </a:p>
                  </a:txBody>
                  <a:tcPr marL="91441" marR="91441" marT="45744" marB="45744" anchor="ctr"/>
                </a:tc>
              </a:tr>
            </a:tbl>
          </a:graphicData>
        </a:graphic>
      </p:graphicFrame>
      <p:pic>
        <p:nvPicPr>
          <p:cNvPr id="23576" name="Picture 8"/>
          <p:cNvPicPr>
            <a:picLocks noChangeAspect="1"/>
          </p:cNvPicPr>
          <p:nvPr/>
        </p:nvPicPr>
        <p:blipFill>
          <a:blip r:embed="rId4"/>
          <a:srcRect/>
          <a:stretch>
            <a:fillRect/>
          </a:stretch>
        </p:blipFill>
        <p:spPr bwMode="auto">
          <a:xfrm>
            <a:off x="5327650" y="3644900"/>
            <a:ext cx="381635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noChangeArrowheads="1"/>
          </p:cNvSpPr>
          <p:nvPr/>
        </p:nvSpPr>
        <p:spPr bwMode="auto">
          <a:xfrm>
            <a:off x="57150" y="82550"/>
            <a:ext cx="8229600" cy="631825"/>
          </a:xfrm>
          <a:prstGeom prst="rect">
            <a:avLst/>
          </a:prstGeom>
          <a:noFill/>
          <a:ln w="9525">
            <a:noFill/>
            <a:miter lim="800000"/>
            <a:headEnd/>
            <a:tailEnd/>
          </a:ln>
        </p:spPr>
        <p:txBody>
          <a:bodyPr anchor="ctr"/>
          <a:lstStyle/>
          <a:p>
            <a:pPr eaLnBrk="0" hangingPunct="0"/>
            <a:r>
              <a:rPr lang="zh-CN" altLang="en-US" sz="3200">
                <a:solidFill>
                  <a:srgbClr val="FFFFFF"/>
                </a:solidFill>
                <a:latin typeface="Calibri" pitchFamily="34" charset="0"/>
                <a:ea typeface="新細明體" pitchFamily="18" charset="-120"/>
              </a:rPr>
              <a:t>各種業務模式</a:t>
            </a:r>
            <a:endParaRPr lang="zh-TW" altLang="en-US" sz="3200">
              <a:solidFill>
                <a:srgbClr val="FFFFFF"/>
              </a:solidFill>
              <a:latin typeface="Calibri" pitchFamily="34" charset="0"/>
              <a:ea typeface="新細明體" pitchFamily="18" charset="-120"/>
            </a:endParaRPr>
          </a:p>
        </p:txBody>
      </p:sp>
      <p:sp>
        <p:nvSpPr>
          <p:cNvPr id="24579" name="TextBox 2"/>
          <p:cNvSpPr txBox="1">
            <a:spLocks noChangeArrowheads="1"/>
          </p:cNvSpPr>
          <p:nvPr/>
        </p:nvSpPr>
        <p:spPr bwMode="auto">
          <a:xfrm>
            <a:off x="323850" y="1484313"/>
            <a:ext cx="8208963" cy="3108325"/>
          </a:xfrm>
          <a:prstGeom prst="rect">
            <a:avLst/>
          </a:prstGeom>
          <a:noFill/>
          <a:ln w="9525">
            <a:noFill/>
            <a:miter lim="800000"/>
            <a:headEnd/>
            <a:tailEnd/>
          </a:ln>
        </p:spPr>
        <p:txBody>
          <a:bodyPr>
            <a:spAutoFit/>
          </a:bodyPr>
          <a:lstStyle/>
          <a:p>
            <a:pPr>
              <a:buFont typeface="Wingdings" pitchFamily="2" charset="2"/>
              <a:buChar char="q"/>
            </a:pPr>
            <a:r>
              <a:rPr lang="en-US" altLang="zh-TW" sz="2800">
                <a:latin typeface="Calibri" pitchFamily="34" charset="0"/>
                <a:ea typeface="新細明體" pitchFamily="18" charset="-120"/>
              </a:rPr>
              <a:t>   Inline Orders		60-90 </a:t>
            </a:r>
            <a:r>
              <a:rPr lang="zh-CN" altLang="en-US" sz="2800">
                <a:latin typeface="Calibri" pitchFamily="34" charset="0"/>
                <a:ea typeface="新細明體" pitchFamily="18" charset="-120"/>
              </a:rPr>
              <a:t>天</a:t>
            </a:r>
            <a:r>
              <a:rPr lang="en-US" altLang="zh-CN" sz="2800">
                <a:latin typeface="Calibri" pitchFamily="34" charset="0"/>
                <a:ea typeface="新細明體" pitchFamily="18" charset="-120"/>
              </a:rPr>
              <a:t> lead time</a:t>
            </a:r>
            <a:endParaRPr lang="en-US" altLang="zh-TW" sz="2800">
              <a:latin typeface="Calibri" pitchFamily="34" charset="0"/>
              <a:ea typeface="新細明體" pitchFamily="18" charset="-120"/>
            </a:endParaRPr>
          </a:p>
          <a:p>
            <a:pPr>
              <a:buFont typeface="Wingdings" pitchFamily="2" charset="2"/>
              <a:buChar char="q"/>
            </a:pPr>
            <a:endParaRPr lang="en-US" altLang="zh-TW" sz="2800">
              <a:latin typeface="Calibri" pitchFamily="34" charset="0"/>
              <a:ea typeface="新細明體" pitchFamily="18" charset="-120"/>
            </a:endParaRPr>
          </a:p>
          <a:p>
            <a:pPr>
              <a:buFont typeface="Wingdings" pitchFamily="2" charset="2"/>
              <a:buChar char="q"/>
            </a:pPr>
            <a:r>
              <a:rPr lang="en-US" altLang="zh-TW" sz="2800">
                <a:latin typeface="Calibri" pitchFamily="34" charset="0"/>
                <a:ea typeface="新細明體" pitchFamily="18" charset="-120"/>
              </a:rPr>
              <a:t>   A</a:t>
            </a:r>
            <a:r>
              <a:rPr lang="en-US" altLang="zh-CN" sz="2800">
                <a:latin typeface="Calibri" pitchFamily="34" charset="0"/>
                <a:ea typeface="新細明體" pitchFamily="18" charset="-120"/>
              </a:rPr>
              <a:t>lways Available	</a:t>
            </a:r>
            <a:r>
              <a:rPr lang="en-US" altLang="zh-TW" sz="2800">
                <a:latin typeface="Calibri" pitchFamily="34" charset="0"/>
                <a:ea typeface="新細明體" pitchFamily="18" charset="-120"/>
              </a:rPr>
              <a:t>14 </a:t>
            </a:r>
            <a:r>
              <a:rPr lang="zh-CN" altLang="en-US" sz="2800">
                <a:latin typeface="Calibri" pitchFamily="34" charset="0"/>
                <a:ea typeface="新細明體" pitchFamily="18" charset="-120"/>
              </a:rPr>
              <a:t>天</a:t>
            </a:r>
            <a:r>
              <a:rPr lang="en-US" altLang="zh-CN" sz="2800">
                <a:latin typeface="Calibri" pitchFamily="34" charset="0"/>
                <a:ea typeface="新細明體" pitchFamily="18" charset="-120"/>
              </a:rPr>
              <a:t>lead time</a:t>
            </a:r>
            <a:endParaRPr lang="en-US" altLang="zh-TW" sz="2800">
              <a:latin typeface="Calibri" pitchFamily="34" charset="0"/>
              <a:ea typeface="新細明體" pitchFamily="18" charset="-120"/>
            </a:endParaRPr>
          </a:p>
          <a:p>
            <a:pPr>
              <a:buFont typeface="Wingdings" pitchFamily="2" charset="2"/>
              <a:buChar char="q"/>
            </a:pPr>
            <a:endParaRPr lang="en-US" altLang="zh-TW" sz="2800">
              <a:latin typeface="Calibri" pitchFamily="34" charset="0"/>
              <a:ea typeface="新細明體" pitchFamily="18" charset="-120"/>
            </a:endParaRPr>
          </a:p>
          <a:p>
            <a:pPr>
              <a:buFont typeface="Wingdings" pitchFamily="2" charset="2"/>
              <a:buChar char="q"/>
            </a:pPr>
            <a:r>
              <a:rPr lang="en-US" altLang="zh-TW" sz="2800">
                <a:latin typeface="Calibri" pitchFamily="34" charset="0"/>
                <a:ea typeface="新細明體" pitchFamily="18" charset="-120"/>
              </a:rPr>
              <a:t> </a:t>
            </a:r>
            <a:r>
              <a:rPr lang="en-US" altLang="zh-TW" sz="2800">
                <a:ea typeface="新細明體" pitchFamily="18" charset="-120"/>
              </a:rPr>
              <a:t>Components </a:t>
            </a:r>
            <a:r>
              <a:rPr lang="en-US" altLang="zh-CN" sz="2800">
                <a:latin typeface="Calibri" pitchFamily="34" charset="0"/>
                <a:ea typeface="新細明體" pitchFamily="18" charset="-120"/>
              </a:rPr>
              <a:t>	</a:t>
            </a:r>
            <a:r>
              <a:rPr lang="en-US" altLang="zh-TW" sz="2800">
                <a:latin typeface="Calibri" pitchFamily="34" charset="0"/>
                <a:ea typeface="新細明體" pitchFamily="18" charset="-120"/>
              </a:rPr>
              <a:t>	60 – 90 </a:t>
            </a:r>
            <a:r>
              <a:rPr lang="en-US" altLang="zh-CN" sz="2800">
                <a:latin typeface="Calibri" pitchFamily="34" charset="0"/>
                <a:ea typeface="新細明體" pitchFamily="18" charset="-120"/>
              </a:rPr>
              <a:t>lead time</a:t>
            </a:r>
            <a:endParaRPr lang="en-US" altLang="zh-TW" sz="2800">
              <a:latin typeface="Calibri" pitchFamily="34" charset="0"/>
              <a:ea typeface="新細明體" pitchFamily="18" charset="-120"/>
            </a:endParaRPr>
          </a:p>
          <a:p>
            <a:pPr>
              <a:buFont typeface="Wingdings" pitchFamily="2" charset="2"/>
              <a:buChar char="q"/>
            </a:pPr>
            <a:endParaRPr lang="en-US" altLang="zh-TW" sz="2800">
              <a:latin typeface="Calibri" pitchFamily="34" charset="0"/>
              <a:ea typeface="新細明體" pitchFamily="18" charset="-120"/>
            </a:endParaRPr>
          </a:p>
          <a:p>
            <a:pPr>
              <a:buFont typeface="Wingdings" pitchFamily="2" charset="2"/>
              <a:buChar char="q"/>
            </a:pPr>
            <a:r>
              <a:rPr lang="en-US" altLang="zh-TW" sz="2800">
                <a:latin typeface="Calibri" pitchFamily="34" charset="0"/>
                <a:ea typeface="新細明體" pitchFamily="18" charset="-120"/>
              </a:rPr>
              <a:t>   Quick Strike		3 – 6 </a:t>
            </a:r>
            <a:r>
              <a:rPr lang="zh-CN" altLang="en-US" sz="2800">
                <a:latin typeface="Calibri" pitchFamily="34" charset="0"/>
                <a:ea typeface="新細明體" pitchFamily="18" charset="-120"/>
              </a:rPr>
              <a:t>個月產品創新</a:t>
            </a:r>
            <a:endParaRPr lang="en-US" sz="2800">
              <a:latin typeface="Calibri" pitchFamily="34" charset="0"/>
              <a:ea typeface="新細明體"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66675"/>
            <a:ext cx="9144000" cy="719138"/>
          </a:xfrm>
          <a:prstGeom prst="rect">
            <a:avLst/>
          </a:prstGeom>
          <a:noFill/>
          <a:ln w="9525">
            <a:noFill/>
            <a:miter lim="800000"/>
            <a:headEnd/>
            <a:tailEnd/>
          </a:ln>
        </p:spPr>
        <p:txBody>
          <a:bodyPr anchor="ctr"/>
          <a:lstStyle/>
          <a:p>
            <a:pPr>
              <a:defRPr/>
            </a:pPr>
            <a:r>
              <a:rPr lang="en-US" altLang="zh-TW" sz="3200" dirty="0">
                <a:solidFill>
                  <a:srgbClr val="000000"/>
                </a:solidFill>
                <a:latin typeface="+mn-lt"/>
                <a:ea typeface="新細明體" pitchFamily="18" charset="-120"/>
                <a:cs typeface="Helvetica"/>
              </a:rPr>
              <a:t> </a:t>
            </a:r>
            <a:r>
              <a:rPr lang="zh-CN" altLang="en-US" sz="3200" dirty="0">
                <a:solidFill>
                  <a:srgbClr val="FFFFFF"/>
                </a:solidFill>
                <a:latin typeface="Calibri" pitchFamily="34" charset="0"/>
                <a:ea typeface="新細明體" pitchFamily="18" charset="-120"/>
              </a:rPr>
              <a:t>爲何在越南設廠</a:t>
            </a:r>
            <a:r>
              <a:rPr lang="en-US" altLang="zh-TW" sz="3200" dirty="0">
                <a:solidFill>
                  <a:srgbClr val="FFFFFF"/>
                </a:solidFill>
                <a:latin typeface="Calibri" pitchFamily="34" charset="0"/>
                <a:ea typeface="新細明體" pitchFamily="18" charset="-120"/>
              </a:rPr>
              <a:t>?</a:t>
            </a:r>
          </a:p>
        </p:txBody>
      </p:sp>
      <p:sp>
        <p:nvSpPr>
          <p:cNvPr id="25603" name="TextBox 3"/>
          <p:cNvSpPr txBox="1">
            <a:spLocks noChangeArrowheads="1"/>
          </p:cNvSpPr>
          <p:nvPr/>
        </p:nvSpPr>
        <p:spPr bwMode="auto">
          <a:xfrm>
            <a:off x="304800" y="1228725"/>
            <a:ext cx="5334000" cy="5694363"/>
          </a:xfrm>
          <a:prstGeom prst="rect">
            <a:avLst/>
          </a:prstGeom>
          <a:noFill/>
          <a:ln w="9525">
            <a:noFill/>
            <a:miter lim="800000"/>
            <a:headEnd/>
            <a:tailEnd/>
          </a:ln>
        </p:spPr>
        <p:txBody>
          <a:bodyPr>
            <a:spAutoFit/>
          </a:bodyPr>
          <a:lstStyle/>
          <a:p>
            <a:r>
              <a:rPr lang="zh-CN" altLang="en-US" b="1">
                <a:latin typeface="Calibri" pitchFamily="34" charset="0"/>
                <a:ea typeface="新細明體" pitchFamily="18" charset="-120"/>
              </a:rPr>
              <a:t>優勢</a:t>
            </a:r>
            <a:endParaRPr lang="en-US" altLang="zh-CN" b="1">
              <a:latin typeface="Calibri" pitchFamily="34" charset="0"/>
              <a:ea typeface="新細明體" pitchFamily="18" charset="-120"/>
            </a:endParaRPr>
          </a:p>
          <a:p>
            <a:pPr>
              <a:buFont typeface="Arial" pitchFamily="34" charset="0"/>
              <a:buChar char="•"/>
            </a:pPr>
            <a:r>
              <a:rPr lang="zh-TW" altLang="en-US" sz="2000">
                <a:latin typeface="Calibri" pitchFamily="34" charset="0"/>
                <a:ea typeface="新細明體" pitchFamily="18" charset="-120"/>
              </a:rPr>
              <a:t> </a:t>
            </a:r>
            <a:r>
              <a:rPr lang="zh-CN" altLang="en-US" sz="2000">
                <a:latin typeface="Calibri" pitchFamily="34" charset="0"/>
                <a:ea typeface="新細明體" pitchFamily="18" charset="-120"/>
              </a:rPr>
              <a:t>大量</a:t>
            </a:r>
            <a:r>
              <a:rPr lang="zh-TW" altLang="en-US" sz="2000">
                <a:latin typeface="Calibri" pitchFamily="34" charset="0"/>
                <a:ea typeface="新細明體" pitchFamily="18" charset="-120"/>
              </a:rPr>
              <a:t>年輕</a:t>
            </a:r>
            <a:r>
              <a:rPr lang="zh-CN" altLang="en-US" sz="2000">
                <a:latin typeface="Calibri" pitchFamily="34" charset="0"/>
                <a:ea typeface="新細明體" pitchFamily="18" charset="-120"/>
              </a:rPr>
              <a:t>勞動力</a:t>
            </a:r>
            <a:endParaRPr lang="en-US"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穩定的政治和經濟環境</a:t>
            </a:r>
            <a:endParaRPr lang="en-US" altLang="zh-TW"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貿易協定</a:t>
            </a:r>
            <a:endParaRPr lang="en-US"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大</a:t>
            </a:r>
            <a:r>
              <a:rPr lang="zh-CN" altLang="en-US" sz="2000">
                <a:latin typeface="Calibri" pitchFamily="34" charset="0"/>
                <a:ea typeface="新細明體" pitchFamily="18" charset="-120"/>
              </a:rPr>
              <a:t>部分材料爲在地供應</a:t>
            </a:r>
            <a:endParaRPr lang="en-US"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CN" altLang="en-US" sz="2000">
                <a:latin typeface="Calibri" pitchFamily="34" charset="0"/>
                <a:ea typeface="新細明體" pitchFamily="18" charset="-120"/>
              </a:rPr>
              <a:t>好學的文化氛圍</a:t>
            </a:r>
            <a:endParaRPr lang="en-US" altLang="zh-CN" sz="2000">
              <a:latin typeface="Calibri" pitchFamily="34" charset="0"/>
              <a:ea typeface="新細明體" pitchFamily="18" charset="-120"/>
            </a:endParaRPr>
          </a:p>
          <a:p>
            <a:pPr>
              <a:buFont typeface="Arial" pitchFamily="34" charset="0"/>
              <a:buChar char="•"/>
            </a:pPr>
            <a:endParaRPr lang="en-US" sz="2000">
              <a:latin typeface="Calibri" pitchFamily="34" charset="0"/>
              <a:ea typeface="新細明體" pitchFamily="18" charset="-120"/>
            </a:endParaRPr>
          </a:p>
          <a:p>
            <a:endParaRPr lang="en-US" b="1">
              <a:latin typeface="Calibri" pitchFamily="34" charset="0"/>
              <a:ea typeface="新細明體" pitchFamily="18" charset="-120"/>
            </a:endParaRPr>
          </a:p>
          <a:p>
            <a:r>
              <a:rPr lang="zh-CN" altLang="en-US" b="1">
                <a:latin typeface="Calibri" pitchFamily="34" charset="0"/>
                <a:ea typeface="新細明體" pitchFamily="18" charset="-120"/>
              </a:rPr>
              <a:t>困難</a:t>
            </a:r>
            <a:endParaRPr lang="en-US">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勞動關係</a:t>
            </a:r>
            <a:r>
              <a:rPr lang="zh-CN" altLang="en-US" sz="2000">
                <a:latin typeface="Calibri" pitchFamily="34" charset="0"/>
                <a:ea typeface="新細明體" pitchFamily="18" charset="-120"/>
              </a:rPr>
              <a:t>演變</a:t>
            </a:r>
            <a:r>
              <a:rPr lang="zh-TW" altLang="en-US" sz="2000">
                <a:latin typeface="Calibri" pitchFamily="34" charset="0"/>
                <a:ea typeface="新細明體" pitchFamily="18" charset="-120"/>
              </a:rPr>
              <a:t> </a:t>
            </a:r>
            <a:r>
              <a:rPr lang="en-US" altLang="zh-TW" sz="2000">
                <a:latin typeface="Calibri" pitchFamily="34" charset="0"/>
                <a:ea typeface="新細明體" pitchFamily="18" charset="-120"/>
              </a:rPr>
              <a:t>(</a:t>
            </a:r>
            <a:r>
              <a:rPr lang="zh-CN" altLang="en-US" sz="2000">
                <a:latin typeface="Calibri" pitchFamily="34" charset="0"/>
                <a:ea typeface="新細明體" pitchFamily="18" charset="-120"/>
              </a:rPr>
              <a:t>單一工團體制存在）</a:t>
            </a:r>
            <a:endParaRPr lang="en-US"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基礎設施建設</a:t>
            </a:r>
            <a:r>
              <a:rPr lang="zh-CN" altLang="en-US" sz="2000">
                <a:latin typeface="Calibri" pitchFamily="34" charset="0"/>
                <a:ea typeface="新細明體" pitchFamily="18" charset="-120"/>
              </a:rPr>
              <a:t>緩慢</a:t>
            </a:r>
            <a:endParaRPr lang="en-US" altLang="zh-TW"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工程</a:t>
            </a:r>
            <a:r>
              <a:rPr lang="zh-CN" altLang="en-US" sz="2000">
                <a:latin typeface="Calibri" pitchFamily="34" charset="0"/>
                <a:ea typeface="新細明體" pitchFamily="18" charset="-120"/>
              </a:rPr>
              <a:t>技術能力</a:t>
            </a:r>
            <a:endParaRPr lang="en-US"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CN" altLang="en-US" sz="2000">
                <a:latin typeface="Calibri" pitchFamily="34" charset="0"/>
                <a:ea typeface="新細明體" pitchFamily="18" charset="-120"/>
              </a:rPr>
              <a:t>勞動力競爭越來越大</a:t>
            </a:r>
            <a:endParaRPr lang="en-US" altLang="zh-CN" sz="2000">
              <a:latin typeface="Calibri" pitchFamily="34" charset="0"/>
              <a:ea typeface="新細明體" pitchFamily="18" charset="-120"/>
            </a:endParaRPr>
          </a:p>
          <a:p>
            <a:pPr>
              <a:buFont typeface="Arial" pitchFamily="34" charset="0"/>
              <a:buChar char="•"/>
            </a:pPr>
            <a:r>
              <a:rPr lang="en-US" sz="2000">
                <a:latin typeface="Calibri" pitchFamily="34" charset="0"/>
                <a:ea typeface="新細明體" pitchFamily="18" charset="-120"/>
              </a:rPr>
              <a:t> </a:t>
            </a:r>
            <a:r>
              <a:rPr lang="zh-TW" altLang="en-US" sz="2000">
                <a:latin typeface="Calibri" pitchFamily="34" charset="0"/>
                <a:ea typeface="新細明體" pitchFamily="18" charset="-120"/>
              </a:rPr>
              <a:t>最低</a:t>
            </a:r>
            <a:r>
              <a:rPr lang="zh-CN" altLang="en-US" sz="2000">
                <a:latin typeface="Calibri" pitchFamily="34" charset="0"/>
                <a:ea typeface="新細明體" pitchFamily="18" charset="-120"/>
              </a:rPr>
              <a:t>薪資</a:t>
            </a:r>
            <a:r>
              <a:rPr lang="zh-TW" altLang="en-US" sz="2000">
                <a:latin typeface="Calibri" pitchFamily="34" charset="0"/>
                <a:ea typeface="新細明體" pitchFamily="18" charset="-120"/>
              </a:rPr>
              <a:t>標準路線圖</a:t>
            </a:r>
            <a:r>
              <a:rPr lang="zh-CN" altLang="en-US" sz="2000">
                <a:latin typeface="Calibri" pitchFamily="34" charset="0"/>
                <a:ea typeface="新細明體" pitchFamily="18" charset="-120"/>
              </a:rPr>
              <a:t>不明確</a:t>
            </a:r>
            <a:r>
              <a:rPr lang="zh-TW" altLang="en-US" sz="2000">
                <a:latin typeface="Calibri" pitchFamily="34" charset="0"/>
                <a:ea typeface="新細明體" pitchFamily="18" charset="-120"/>
              </a:rPr>
              <a:t> </a:t>
            </a:r>
            <a:endParaRPr lang="en-US" sz="2000">
              <a:latin typeface="Calibri" pitchFamily="34" charset="0"/>
              <a:ea typeface="新細明體" pitchFamily="18" charset="-120"/>
            </a:endParaRPr>
          </a:p>
          <a:p>
            <a:endParaRPr lang="en-US">
              <a:latin typeface="Calibri" pitchFamily="34" charset="0"/>
              <a:ea typeface="新細明體" pitchFamily="18" charset="-120"/>
            </a:endParaRPr>
          </a:p>
          <a:p>
            <a:endParaRPr lang="en-US">
              <a:latin typeface="Calibri" pitchFamily="34" charset="0"/>
              <a:ea typeface="新細明體" pitchFamily="18" charset="-120"/>
            </a:endParaRPr>
          </a:p>
          <a:p>
            <a:endParaRPr lang="en-US">
              <a:latin typeface="Calibri" pitchFamily="34" charset="0"/>
              <a:ea typeface="新細明體" pitchFamily="18" charset="-120"/>
            </a:endParaRPr>
          </a:p>
        </p:txBody>
      </p:sp>
      <p:pic>
        <p:nvPicPr>
          <p:cNvPr id="25604" name="Picture 4"/>
          <p:cNvPicPr>
            <a:picLocks noChangeAspect="1"/>
          </p:cNvPicPr>
          <p:nvPr/>
        </p:nvPicPr>
        <p:blipFill>
          <a:blip r:embed="rId3"/>
          <a:srcRect/>
          <a:stretch>
            <a:fillRect/>
          </a:stretch>
        </p:blipFill>
        <p:spPr bwMode="auto">
          <a:xfrm>
            <a:off x="4764088" y="1447800"/>
            <a:ext cx="4575175" cy="4114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auto">
          <a:xfrm>
            <a:off x="0" y="66675"/>
            <a:ext cx="9144000" cy="719138"/>
          </a:xfrm>
          <a:prstGeom prst="rect">
            <a:avLst/>
          </a:prstGeom>
          <a:noFill/>
          <a:ln w="9525">
            <a:noFill/>
            <a:miter lim="800000"/>
            <a:headEnd/>
            <a:tailEnd/>
          </a:ln>
        </p:spPr>
        <p:txBody>
          <a:bodyPr anchor="ctr"/>
          <a:lstStyle/>
          <a:p>
            <a:r>
              <a:rPr lang="en-US" altLang="zh-TW" sz="3200">
                <a:solidFill>
                  <a:srgbClr val="000000"/>
                </a:solidFill>
                <a:latin typeface="Calibri" pitchFamily="34" charset="0"/>
                <a:ea typeface="Helvetica"/>
                <a:cs typeface="Helvetica"/>
              </a:rPr>
              <a:t> </a:t>
            </a:r>
            <a:r>
              <a:rPr lang="zh-CN" altLang="en-US" sz="3200">
                <a:solidFill>
                  <a:srgbClr val="FFFFFF"/>
                </a:solidFill>
                <a:latin typeface="Calibri" pitchFamily="34" charset="0"/>
                <a:ea typeface="新細明體" pitchFamily="18" charset="-120"/>
              </a:rPr>
              <a:t>企業責任</a:t>
            </a:r>
            <a:endParaRPr lang="en-US" altLang="zh-TW" sz="3200">
              <a:solidFill>
                <a:srgbClr val="FFFFFF"/>
              </a:solidFill>
              <a:latin typeface="Calibri" pitchFamily="34" charset="0"/>
              <a:ea typeface="新細明體" pitchFamily="18" charset="-120"/>
            </a:endParaRPr>
          </a:p>
        </p:txBody>
      </p:sp>
      <p:sp>
        <p:nvSpPr>
          <p:cNvPr id="26627" name="TextBox 3"/>
          <p:cNvSpPr txBox="1">
            <a:spLocks noChangeArrowheads="1"/>
          </p:cNvSpPr>
          <p:nvPr/>
        </p:nvSpPr>
        <p:spPr bwMode="auto">
          <a:xfrm>
            <a:off x="385763" y="1524000"/>
            <a:ext cx="7691437" cy="4708525"/>
          </a:xfrm>
          <a:prstGeom prst="rect">
            <a:avLst/>
          </a:prstGeom>
          <a:noFill/>
          <a:ln w="9525">
            <a:noFill/>
            <a:miter lim="800000"/>
            <a:headEnd/>
            <a:tailEnd/>
          </a:ln>
        </p:spPr>
        <p:txBody>
          <a:bodyPr>
            <a:spAutoFit/>
          </a:bodyPr>
          <a:lstStyle/>
          <a:p>
            <a:r>
              <a:rPr lang="zh-CN" altLang="en-US" sz="2000">
                <a:latin typeface="Calibri" pitchFamily="34" charset="0"/>
                <a:ea typeface="新細明體" pitchFamily="18" charset="-120"/>
              </a:rPr>
              <a:t>不斷審視</a:t>
            </a:r>
            <a:r>
              <a:rPr lang="zh-TW" altLang="en-US" sz="2000">
                <a:latin typeface="Calibri" pitchFamily="34" charset="0"/>
                <a:ea typeface="新細明體" pitchFamily="18" charset="-120"/>
              </a:rPr>
              <a:t>確保有效的溝通渠道，並進行</a:t>
            </a:r>
            <a:r>
              <a:rPr lang="zh-CN" altLang="en-US" sz="2000">
                <a:latin typeface="Calibri" pitchFamily="34" charset="0"/>
                <a:ea typeface="新細明體" pitchFamily="18" charset="-120"/>
              </a:rPr>
              <a:t>年度</a:t>
            </a:r>
            <a:r>
              <a:rPr lang="zh-TW" altLang="en-US" sz="2000">
                <a:latin typeface="Calibri" pitchFamily="34" charset="0"/>
                <a:ea typeface="新細明體" pitchFamily="18" charset="-120"/>
              </a:rPr>
              <a:t>員工滿意度調查</a:t>
            </a:r>
            <a:endParaRPr lang="en-US" sz="2000">
              <a:latin typeface="Calibri" pitchFamily="34" charset="0"/>
              <a:ea typeface="新細明體" pitchFamily="18" charset="-120"/>
            </a:endParaRPr>
          </a:p>
          <a:p>
            <a:endParaRPr lang="en-US" sz="2000">
              <a:latin typeface="Calibri" pitchFamily="34" charset="0"/>
              <a:ea typeface="新細明體" pitchFamily="18" charset="-120"/>
            </a:endParaRPr>
          </a:p>
          <a:p>
            <a:r>
              <a:rPr lang="zh-TW" altLang="en-US" sz="2000">
                <a:latin typeface="Calibri" pitchFamily="34" charset="0"/>
                <a:ea typeface="新細明體" pitchFamily="18" charset="-120"/>
              </a:rPr>
              <a:t>與企業</a:t>
            </a:r>
            <a:r>
              <a:rPr lang="zh-CN" altLang="en-US" sz="2000">
                <a:latin typeface="Calibri" pitchFamily="34" charset="0"/>
                <a:ea typeface="新細明體" pitchFamily="18" charset="-120"/>
              </a:rPr>
              <a:t>社區合作提出對</a:t>
            </a:r>
            <a:r>
              <a:rPr lang="zh-TW" altLang="en-US" sz="2000">
                <a:latin typeface="Calibri" pitchFamily="34" charset="0"/>
                <a:ea typeface="新細明體" pitchFamily="18" charset="-120"/>
              </a:rPr>
              <a:t>基礎設施建設的關注</a:t>
            </a:r>
            <a:endParaRPr lang="en-US" sz="2000">
              <a:latin typeface="Calibri" pitchFamily="34" charset="0"/>
              <a:ea typeface="新細明體" pitchFamily="18" charset="-120"/>
            </a:endParaRPr>
          </a:p>
          <a:p>
            <a:endParaRPr lang="en-US" sz="2000">
              <a:latin typeface="Calibri" pitchFamily="34" charset="0"/>
              <a:ea typeface="新細明體" pitchFamily="18" charset="-120"/>
            </a:endParaRPr>
          </a:p>
          <a:p>
            <a:r>
              <a:rPr lang="zh-TW" altLang="en-US" sz="2000">
                <a:latin typeface="Calibri" pitchFamily="34" charset="0"/>
                <a:ea typeface="新細明體" pitchFamily="18" charset="-120"/>
              </a:rPr>
              <a:t>與大學和其他公司</a:t>
            </a:r>
            <a:r>
              <a:rPr lang="zh-CN" altLang="en-US" sz="2000">
                <a:latin typeface="Calibri" pitchFamily="34" charset="0"/>
                <a:ea typeface="新細明體" pitchFamily="18" charset="-120"/>
              </a:rPr>
              <a:t>一起同</a:t>
            </a:r>
            <a:r>
              <a:rPr lang="zh-TW" altLang="en-US" sz="2000">
                <a:latin typeface="Calibri" pitchFamily="34" charset="0"/>
                <a:ea typeface="新細明體" pitchFamily="18" charset="-120"/>
              </a:rPr>
              <a:t>政府合作</a:t>
            </a:r>
            <a:r>
              <a:rPr lang="zh-CN" altLang="en-US" sz="2000">
                <a:latin typeface="Calibri" pitchFamily="34" charset="0"/>
                <a:ea typeface="新細明體" pitchFamily="18" charset="-120"/>
              </a:rPr>
              <a:t>，喚起對</a:t>
            </a:r>
            <a:r>
              <a:rPr lang="zh-TW" altLang="en-US" sz="2000">
                <a:latin typeface="Calibri" pitchFamily="34" charset="0"/>
                <a:ea typeface="新細明體" pitchFamily="18" charset="-120"/>
              </a:rPr>
              <a:t>需求</a:t>
            </a:r>
            <a:r>
              <a:rPr lang="zh-CN" altLang="en-US" sz="2000">
                <a:latin typeface="Calibri" pitchFamily="34" charset="0"/>
                <a:ea typeface="新細明體" pitchFamily="18" charset="-120"/>
              </a:rPr>
              <a:t>的重視</a:t>
            </a:r>
            <a:endParaRPr lang="en-US" sz="2000">
              <a:latin typeface="Calibri" pitchFamily="34" charset="0"/>
              <a:ea typeface="新細明體" pitchFamily="18" charset="-120"/>
            </a:endParaRPr>
          </a:p>
          <a:p>
            <a:endParaRPr lang="en-US" sz="2000">
              <a:latin typeface="Calibri" pitchFamily="34" charset="0"/>
              <a:ea typeface="新細明體" pitchFamily="18" charset="-120"/>
            </a:endParaRPr>
          </a:p>
          <a:p>
            <a:r>
              <a:rPr lang="zh-TW" altLang="en-US" sz="2000">
                <a:latin typeface="Calibri" pitchFamily="34" charset="0"/>
                <a:ea typeface="新細明體" pitchFamily="18" charset="-120"/>
              </a:rPr>
              <a:t>積極主動</a:t>
            </a:r>
            <a:r>
              <a:rPr lang="zh-CN" altLang="en-US" sz="2000">
                <a:latin typeface="Calibri" pitchFamily="34" charset="0"/>
                <a:ea typeface="新細明體" pitchFamily="18" charset="-120"/>
              </a:rPr>
              <a:t>尋求勞工和社區幫助做出改善：</a:t>
            </a:r>
            <a:endParaRPr lang="en-US" altLang="zh-TW" sz="2000">
              <a:latin typeface="Calibri" pitchFamily="34" charset="0"/>
              <a:ea typeface="新細明體" pitchFamily="18" charset="-120"/>
            </a:endParaRPr>
          </a:p>
          <a:p>
            <a:endParaRPr lang="en-US" sz="2000">
              <a:latin typeface="Calibri" pitchFamily="34" charset="0"/>
              <a:ea typeface="新細明體" pitchFamily="18" charset="-120"/>
            </a:endParaRPr>
          </a:p>
          <a:p>
            <a:pPr marL="800100" lvl="1" indent="-342900">
              <a:buFont typeface="Arial" pitchFamily="34" charset="0"/>
              <a:buChar char="•"/>
            </a:pPr>
            <a:r>
              <a:rPr lang="zh-CN" altLang="en-US" sz="2000">
                <a:latin typeface="Calibri" pitchFamily="34" charset="0"/>
                <a:ea typeface="新細明體" pitchFamily="18" charset="-120"/>
              </a:rPr>
              <a:t>生活條件</a:t>
            </a:r>
            <a:endParaRPr lang="en-US" sz="2000">
              <a:latin typeface="Calibri" pitchFamily="34" charset="0"/>
              <a:ea typeface="新細明體" pitchFamily="18" charset="-120"/>
            </a:endParaRPr>
          </a:p>
          <a:p>
            <a:pPr marL="800100" lvl="1" indent="-342900">
              <a:buFont typeface="Arial" pitchFamily="34" charset="0"/>
              <a:buChar char="•"/>
            </a:pPr>
            <a:r>
              <a:rPr lang="zh-CN" altLang="en-US" sz="2000">
                <a:latin typeface="Calibri" pitchFamily="34" charset="0"/>
                <a:ea typeface="新細明體" pitchFamily="18" charset="-120"/>
              </a:rPr>
              <a:t>教育</a:t>
            </a:r>
            <a:endParaRPr lang="en-US" sz="2000">
              <a:latin typeface="Calibri" pitchFamily="34" charset="0"/>
              <a:ea typeface="新細明體" pitchFamily="18" charset="-120"/>
            </a:endParaRPr>
          </a:p>
          <a:p>
            <a:pPr marL="800100" lvl="1" indent="-342900">
              <a:buFont typeface="Arial" pitchFamily="34" charset="0"/>
              <a:buChar char="•"/>
            </a:pPr>
            <a:r>
              <a:rPr lang="zh-CN" altLang="en-US" sz="2000">
                <a:latin typeface="Calibri" pitchFamily="34" charset="0"/>
                <a:ea typeface="新細明體" pitchFamily="18" charset="-120"/>
              </a:rPr>
              <a:t>環保意識</a:t>
            </a:r>
            <a:endParaRPr lang="en-US" sz="2000">
              <a:latin typeface="Calibri" pitchFamily="34" charset="0"/>
              <a:ea typeface="新細明體" pitchFamily="18" charset="-120"/>
            </a:endParaRPr>
          </a:p>
          <a:p>
            <a:pPr marL="800100" lvl="1" indent="-342900">
              <a:buFont typeface="Arial" pitchFamily="34" charset="0"/>
              <a:buChar char="•"/>
            </a:pPr>
            <a:r>
              <a:rPr lang="zh-CN" altLang="en-US" sz="2000">
                <a:latin typeface="Calibri" pitchFamily="34" charset="0"/>
                <a:ea typeface="新細明體" pitchFamily="18" charset="-120"/>
              </a:rPr>
              <a:t>運動</a:t>
            </a:r>
            <a:endParaRPr lang="en-US" altLang="zh-CN" sz="2000">
              <a:latin typeface="Calibri" pitchFamily="34" charset="0"/>
              <a:ea typeface="新細明體" pitchFamily="18" charset="-120"/>
            </a:endParaRPr>
          </a:p>
          <a:p>
            <a:pPr marL="800100" lvl="1" indent="-342900"/>
            <a:endParaRPr lang="en-US" sz="2000">
              <a:latin typeface="Calibri" pitchFamily="34" charset="0"/>
              <a:ea typeface="新細明體" pitchFamily="18" charset="-120"/>
            </a:endParaRPr>
          </a:p>
          <a:p>
            <a:pPr marL="800100" lvl="1" indent="-342900"/>
            <a:endParaRPr lang="en-US" sz="2000">
              <a:latin typeface="Calibri" pitchFamily="34" charset="0"/>
              <a:ea typeface="新細明體" pitchFamily="18" charset="-120"/>
            </a:endParaRPr>
          </a:p>
          <a:p>
            <a:endParaRPr lang="en-US" sz="2000">
              <a:latin typeface="Calibri" pitchFamily="34" charset="0"/>
              <a:ea typeface="新細明體" pitchFamily="18" charset="-12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8"/>
          <p:cNvPicPr>
            <a:picLocks noChangeAspect="1" noChangeArrowheads="1"/>
          </p:cNvPicPr>
          <p:nvPr/>
        </p:nvPicPr>
        <p:blipFill>
          <a:blip r:embed="rId3">
            <a:lum bright="12000"/>
          </a:blip>
          <a:srcRect/>
          <a:stretch>
            <a:fillRect/>
          </a:stretch>
        </p:blipFill>
        <p:spPr bwMode="auto">
          <a:xfrm>
            <a:off x="3060700" y="1470025"/>
            <a:ext cx="1439863" cy="1368425"/>
          </a:xfrm>
          <a:prstGeom prst="rect">
            <a:avLst/>
          </a:prstGeom>
          <a:noFill/>
          <a:ln w="9525">
            <a:solidFill>
              <a:schemeClr val="tx1"/>
            </a:solidFill>
            <a:miter lim="800000"/>
            <a:headEnd/>
            <a:tailEnd/>
          </a:ln>
        </p:spPr>
      </p:pic>
      <p:pic>
        <p:nvPicPr>
          <p:cNvPr id="27651" name="Picture 10"/>
          <p:cNvPicPr>
            <a:picLocks noChangeAspect="1" noChangeArrowheads="1"/>
          </p:cNvPicPr>
          <p:nvPr/>
        </p:nvPicPr>
        <p:blipFill>
          <a:blip r:embed="rId4">
            <a:lum bright="6000"/>
          </a:blip>
          <a:srcRect/>
          <a:stretch>
            <a:fillRect/>
          </a:stretch>
        </p:blipFill>
        <p:spPr bwMode="auto">
          <a:xfrm>
            <a:off x="6156325" y="1774825"/>
            <a:ext cx="1368425" cy="1093788"/>
          </a:xfrm>
          <a:prstGeom prst="rect">
            <a:avLst/>
          </a:prstGeom>
          <a:noFill/>
          <a:ln w="9525">
            <a:solidFill>
              <a:schemeClr val="tx1"/>
            </a:solidFill>
            <a:miter lim="800000"/>
            <a:headEnd/>
            <a:tailEnd/>
          </a:ln>
        </p:spPr>
      </p:pic>
      <p:sp>
        <p:nvSpPr>
          <p:cNvPr id="27652" name="Text Box 37"/>
          <p:cNvSpPr>
            <a:spLocks noChangeArrowheads="1"/>
          </p:cNvSpPr>
          <p:nvPr/>
        </p:nvSpPr>
        <p:spPr bwMode="auto">
          <a:xfrm>
            <a:off x="466725" y="5230813"/>
            <a:ext cx="1728788" cy="304800"/>
          </a:xfrm>
          <a:prstGeom prst="rect">
            <a:avLst/>
          </a:prstGeom>
          <a:noFill/>
          <a:ln w="9525">
            <a:noFill/>
            <a:miter lim="800000"/>
            <a:headEnd/>
            <a:tailEnd/>
          </a:ln>
        </p:spPr>
        <p:txBody>
          <a:bodyPr>
            <a:spAutoFit/>
          </a:bodyPr>
          <a:lstStyle/>
          <a:p>
            <a:pPr algn="ctr">
              <a:spcBef>
                <a:spcPct val="50000"/>
              </a:spcBef>
            </a:pPr>
            <a:r>
              <a:rPr lang="en-US" altLang="zh-CN" sz="1400">
                <a:solidFill>
                  <a:srgbClr val="0000FF"/>
                </a:solidFill>
                <a:ea typeface="新細明體" pitchFamily="18" charset="-120"/>
              </a:rPr>
              <a:t>SMP </a:t>
            </a:r>
            <a:r>
              <a:rPr lang="zh-CN" altLang="en-US" sz="1400">
                <a:solidFill>
                  <a:srgbClr val="0000FF"/>
                </a:solidFill>
                <a:ea typeface="新細明體" pitchFamily="18" charset="-120"/>
              </a:rPr>
              <a:t>比賽</a:t>
            </a:r>
            <a:endParaRPr lang="zh-TW" altLang="en-US">
              <a:ea typeface="新細明體" pitchFamily="18" charset="-120"/>
            </a:endParaRPr>
          </a:p>
        </p:txBody>
      </p:sp>
      <p:sp>
        <p:nvSpPr>
          <p:cNvPr id="27653" name="Text Box 33"/>
          <p:cNvSpPr>
            <a:spLocks noChangeArrowheads="1"/>
          </p:cNvSpPr>
          <p:nvPr/>
        </p:nvSpPr>
        <p:spPr bwMode="auto">
          <a:xfrm>
            <a:off x="177800" y="2565400"/>
            <a:ext cx="1441450" cy="457200"/>
          </a:xfrm>
          <a:prstGeom prst="rect">
            <a:avLst/>
          </a:prstGeom>
          <a:noFill/>
          <a:ln w="9525">
            <a:noFill/>
            <a:miter lim="800000"/>
            <a:headEnd/>
            <a:tailEnd/>
          </a:ln>
        </p:spPr>
        <p:txBody>
          <a:bodyPr>
            <a:spAutoFit/>
          </a:bodyPr>
          <a:lstStyle/>
          <a:p>
            <a:pPr algn="ctr">
              <a:spcBef>
                <a:spcPct val="50000"/>
              </a:spcBef>
            </a:pPr>
            <a:endParaRPr lang="zh-TW" altLang="zh-TW">
              <a:ea typeface="新細明體" pitchFamily="18" charset="-120"/>
            </a:endParaRPr>
          </a:p>
        </p:txBody>
      </p:sp>
      <p:sp>
        <p:nvSpPr>
          <p:cNvPr id="27654" name="Text Box 46"/>
          <p:cNvSpPr>
            <a:spLocks noChangeArrowheads="1"/>
          </p:cNvSpPr>
          <p:nvPr/>
        </p:nvSpPr>
        <p:spPr bwMode="auto">
          <a:xfrm>
            <a:off x="1404938" y="1412875"/>
            <a:ext cx="1657350" cy="304800"/>
          </a:xfrm>
          <a:prstGeom prst="rect">
            <a:avLst/>
          </a:prstGeom>
          <a:noFill/>
          <a:ln w="9525">
            <a:noFill/>
            <a:miter lim="800000"/>
            <a:headEnd/>
            <a:tailEnd/>
          </a:ln>
        </p:spPr>
        <p:txBody>
          <a:bodyPr>
            <a:spAutoFit/>
          </a:bodyPr>
          <a:lstStyle/>
          <a:p>
            <a:pPr algn="ctr">
              <a:spcBef>
                <a:spcPct val="50000"/>
              </a:spcBef>
            </a:pPr>
            <a:r>
              <a:rPr lang="zh-TW" altLang="en-US" sz="1400">
                <a:solidFill>
                  <a:srgbClr val="0000FF"/>
                </a:solidFill>
                <a:ea typeface="新細明體" pitchFamily="18" charset="-120"/>
              </a:rPr>
              <a:t>孕婦</a:t>
            </a:r>
            <a:r>
              <a:rPr lang="zh-CN" altLang="en-US" sz="1400">
                <a:solidFill>
                  <a:srgbClr val="0000FF"/>
                </a:solidFill>
                <a:ea typeface="新細明體" pitchFamily="18" charset="-120"/>
              </a:rPr>
              <a:t>身體</a:t>
            </a:r>
            <a:r>
              <a:rPr lang="zh-TW" altLang="en-US" sz="1400">
                <a:solidFill>
                  <a:srgbClr val="0000FF"/>
                </a:solidFill>
                <a:ea typeface="新細明體" pitchFamily="18" charset="-120"/>
              </a:rPr>
              <a:t>講座</a:t>
            </a:r>
            <a:endParaRPr lang="zh-TW" altLang="en-US">
              <a:ea typeface="新細明體" pitchFamily="18" charset="-120"/>
            </a:endParaRPr>
          </a:p>
        </p:txBody>
      </p:sp>
      <p:sp>
        <p:nvSpPr>
          <p:cNvPr id="27655" name="Text Box 34"/>
          <p:cNvSpPr>
            <a:spLocks noChangeArrowheads="1"/>
          </p:cNvSpPr>
          <p:nvPr/>
        </p:nvSpPr>
        <p:spPr bwMode="auto">
          <a:xfrm>
            <a:off x="3132138" y="1195388"/>
            <a:ext cx="1296987" cy="304800"/>
          </a:xfrm>
          <a:prstGeom prst="rect">
            <a:avLst/>
          </a:prstGeom>
          <a:noFill/>
          <a:ln w="9525">
            <a:noFill/>
            <a:miter lim="800000"/>
            <a:headEnd/>
            <a:tailEnd/>
          </a:ln>
        </p:spPr>
        <p:txBody>
          <a:bodyPr>
            <a:spAutoFit/>
          </a:bodyPr>
          <a:lstStyle/>
          <a:p>
            <a:pPr algn="ctr">
              <a:spcBef>
                <a:spcPct val="50000"/>
              </a:spcBef>
            </a:pPr>
            <a:r>
              <a:rPr lang="zh-CN" altLang="en-US" sz="1400">
                <a:solidFill>
                  <a:srgbClr val="0000FF"/>
                </a:solidFill>
                <a:ea typeface="新細明體" pitchFamily="18" charset="-120"/>
              </a:rPr>
              <a:t>健康會</a:t>
            </a:r>
            <a:endParaRPr lang="zh-TW" altLang="en-US">
              <a:ea typeface="新細明體" pitchFamily="18" charset="-120"/>
            </a:endParaRPr>
          </a:p>
        </p:txBody>
      </p:sp>
      <p:sp>
        <p:nvSpPr>
          <p:cNvPr id="27656" name="Text Box 35"/>
          <p:cNvSpPr>
            <a:spLocks noChangeArrowheads="1"/>
          </p:cNvSpPr>
          <p:nvPr/>
        </p:nvSpPr>
        <p:spPr bwMode="auto">
          <a:xfrm>
            <a:off x="4356100" y="1123950"/>
            <a:ext cx="2089150" cy="307975"/>
          </a:xfrm>
          <a:prstGeom prst="rect">
            <a:avLst/>
          </a:prstGeom>
          <a:noFill/>
          <a:ln w="9525">
            <a:noFill/>
            <a:miter lim="800000"/>
            <a:headEnd/>
            <a:tailEnd/>
          </a:ln>
        </p:spPr>
        <p:txBody>
          <a:bodyPr>
            <a:spAutoFit/>
          </a:bodyPr>
          <a:lstStyle/>
          <a:p>
            <a:pPr algn="ctr">
              <a:spcBef>
                <a:spcPct val="50000"/>
              </a:spcBef>
            </a:pPr>
            <a:r>
              <a:rPr lang="zh-CN" altLang="en-US" sz="1400">
                <a:ea typeface="新細明體" pitchFamily="18" charset="-120"/>
              </a:rPr>
              <a:t>世界環保日</a:t>
            </a:r>
            <a:endParaRPr lang="zh-TW" altLang="en-US" sz="1400">
              <a:ea typeface="新細明體" pitchFamily="18" charset="-120"/>
            </a:endParaRPr>
          </a:p>
        </p:txBody>
      </p:sp>
      <p:sp>
        <p:nvSpPr>
          <p:cNvPr id="27657" name="Text Box 36"/>
          <p:cNvSpPr>
            <a:spLocks noChangeArrowheads="1"/>
          </p:cNvSpPr>
          <p:nvPr/>
        </p:nvSpPr>
        <p:spPr bwMode="auto">
          <a:xfrm>
            <a:off x="5940425" y="1398588"/>
            <a:ext cx="1728788" cy="307975"/>
          </a:xfrm>
          <a:prstGeom prst="rect">
            <a:avLst/>
          </a:prstGeom>
          <a:noFill/>
          <a:ln w="9525">
            <a:noFill/>
            <a:miter lim="800000"/>
            <a:headEnd/>
            <a:tailEnd/>
          </a:ln>
        </p:spPr>
        <p:txBody>
          <a:bodyPr>
            <a:spAutoFit/>
          </a:bodyPr>
          <a:lstStyle/>
          <a:p>
            <a:pPr algn="ctr">
              <a:spcBef>
                <a:spcPct val="50000"/>
              </a:spcBef>
            </a:pPr>
            <a:r>
              <a:rPr lang="zh-CN" altLang="en-US" sz="1400">
                <a:ea typeface="新細明體" pitchFamily="18" charset="-120"/>
              </a:rPr>
              <a:t>婦女節</a:t>
            </a:r>
            <a:endParaRPr lang="zh-TW" altLang="en-US" sz="1400">
              <a:ea typeface="新細明體" pitchFamily="18" charset="-120"/>
            </a:endParaRPr>
          </a:p>
        </p:txBody>
      </p:sp>
      <p:sp>
        <p:nvSpPr>
          <p:cNvPr id="27658" name="Text Box 38"/>
          <p:cNvSpPr>
            <a:spLocks noChangeArrowheads="1"/>
          </p:cNvSpPr>
          <p:nvPr/>
        </p:nvSpPr>
        <p:spPr bwMode="auto">
          <a:xfrm>
            <a:off x="7418388" y="2619375"/>
            <a:ext cx="1474787" cy="307975"/>
          </a:xfrm>
          <a:prstGeom prst="rect">
            <a:avLst/>
          </a:prstGeom>
          <a:noFill/>
          <a:ln w="9525">
            <a:noFill/>
            <a:miter lim="800000"/>
            <a:headEnd/>
            <a:tailEnd/>
          </a:ln>
        </p:spPr>
        <p:txBody>
          <a:bodyPr>
            <a:spAutoFit/>
          </a:bodyPr>
          <a:lstStyle/>
          <a:p>
            <a:pPr algn="ctr">
              <a:spcBef>
                <a:spcPct val="50000"/>
              </a:spcBef>
            </a:pPr>
            <a:r>
              <a:rPr lang="zh-CN" altLang="en-US" sz="1400">
                <a:ea typeface="新細明體" pitchFamily="18" charset="-120"/>
              </a:rPr>
              <a:t>植樹日</a:t>
            </a:r>
            <a:endParaRPr lang="zh-TW" altLang="en-US" sz="1400">
              <a:ea typeface="新細明體" pitchFamily="18" charset="-120"/>
            </a:endParaRPr>
          </a:p>
        </p:txBody>
      </p:sp>
      <p:sp>
        <p:nvSpPr>
          <p:cNvPr id="27659" name="Text Box 45"/>
          <p:cNvSpPr>
            <a:spLocks noChangeArrowheads="1"/>
          </p:cNvSpPr>
          <p:nvPr/>
        </p:nvSpPr>
        <p:spPr bwMode="auto">
          <a:xfrm>
            <a:off x="7000875" y="5159375"/>
            <a:ext cx="1838325" cy="307975"/>
          </a:xfrm>
          <a:prstGeom prst="rect">
            <a:avLst/>
          </a:prstGeom>
          <a:noFill/>
          <a:ln w="9525">
            <a:noFill/>
            <a:miter lim="800000"/>
            <a:headEnd/>
            <a:tailEnd/>
          </a:ln>
        </p:spPr>
        <p:txBody>
          <a:bodyPr>
            <a:spAutoFit/>
          </a:bodyPr>
          <a:lstStyle/>
          <a:p>
            <a:pPr algn="ctr">
              <a:spcBef>
                <a:spcPct val="50000"/>
              </a:spcBef>
            </a:pPr>
            <a:r>
              <a:rPr lang="zh-TW" altLang="en-US" sz="1400"/>
              <a:t>關愛的屋簷</a:t>
            </a:r>
            <a:endParaRPr lang="en-US" altLang="zh-CN">
              <a:ea typeface="新細明體" pitchFamily="18" charset="-120"/>
            </a:endParaRPr>
          </a:p>
        </p:txBody>
      </p:sp>
      <p:sp>
        <p:nvSpPr>
          <p:cNvPr id="27660" name="Text Box 48"/>
          <p:cNvSpPr>
            <a:spLocks noChangeArrowheads="1"/>
          </p:cNvSpPr>
          <p:nvPr/>
        </p:nvSpPr>
        <p:spPr bwMode="auto">
          <a:xfrm>
            <a:off x="560388" y="5715000"/>
            <a:ext cx="7897812" cy="400050"/>
          </a:xfrm>
          <a:prstGeom prst="rect">
            <a:avLst/>
          </a:prstGeom>
          <a:noFill/>
          <a:ln w="9525">
            <a:noFill/>
            <a:miter lim="800000"/>
            <a:headEnd/>
            <a:tailEnd/>
          </a:ln>
        </p:spPr>
        <p:txBody>
          <a:bodyPr>
            <a:spAutoFit/>
          </a:bodyPr>
          <a:lstStyle/>
          <a:p>
            <a:pPr algn="ctr">
              <a:spcBef>
                <a:spcPct val="50000"/>
              </a:spcBef>
            </a:pPr>
            <a:r>
              <a:rPr lang="zh-CN" altLang="en-US" sz="2000">
                <a:latin typeface="Calibri" pitchFamily="34" charset="0"/>
                <a:ea typeface="新細明體" pitchFamily="18" charset="-120"/>
                <a:sym typeface="Calibri" pitchFamily="34" charset="0"/>
              </a:rPr>
              <a:t>每年</a:t>
            </a:r>
            <a:r>
              <a:rPr lang="zh-TW" altLang="en-US" sz="2000">
                <a:latin typeface="Calibri" pitchFamily="34" charset="0"/>
                <a:ea typeface="新細明體" pitchFamily="18" charset="-120"/>
                <a:sym typeface="Calibri" pitchFamily="34" charset="0"/>
              </a:rPr>
              <a:t>通過</a:t>
            </a:r>
            <a:r>
              <a:rPr lang="zh-CN" altLang="en-US" sz="2000">
                <a:latin typeface="Calibri" pitchFamily="34" charset="0"/>
                <a:ea typeface="新細明體" pitchFamily="18" charset="-120"/>
                <a:sym typeface="Calibri" pitchFamily="34" charset="0"/>
              </a:rPr>
              <a:t>舉辦</a:t>
            </a:r>
            <a:r>
              <a:rPr lang="zh-TW" altLang="en-US" sz="2000">
                <a:latin typeface="Calibri" pitchFamily="34" charset="0"/>
                <a:ea typeface="新細明體" pitchFamily="18" charset="-120"/>
                <a:sym typeface="Calibri" pitchFamily="34" charset="0"/>
              </a:rPr>
              <a:t>各種</a:t>
            </a:r>
            <a:r>
              <a:rPr lang="zh-CN" altLang="en-US" sz="2000">
                <a:latin typeface="Calibri" pitchFamily="34" charset="0"/>
                <a:ea typeface="新細明體" pitchFamily="18" charset="-120"/>
                <a:sym typeface="Calibri" pitchFamily="34" charset="0"/>
              </a:rPr>
              <a:t>有意義的</a:t>
            </a:r>
            <a:r>
              <a:rPr lang="zh-TW" altLang="en-US" sz="2000">
                <a:latin typeface="Calibri" pitchFamily="34" charset="0"/>
                <a:ea typeface="新細明體" pitchFamily="18" charset="-120"/>
                <a:sym typeface="Calibri" pitchFamily="34" charset="0"/>
              </a:rPr>
              <a:t>活動</a:t>
            </a:r>
            <a:r>
              <a:rPr lang="zh-CN" altLang="en-US" sz="2000">
                <a:latin typeface="Calibri" pitchFamily="34" charset="0"/>
                <a:ea typeface="新細明體" pitchFamily="18" charset="-120"/>
                <a:sym typeface="Calibri" pitchFamily="34" charset="0"/>
              </a:rPr>
              <a:t>來</a:t>
            </a:r>
            <a:r>
              <a:rPr lang="zh-TW" altLang="en-US" sz="2000">
                <a:latin typeface="Calibri" pitchFamily="34" charset="0"/>
                <a:ea typeface="新細明體" pitchFamily="18" charset="-120"/>
                <a:sym typeface="Calibri" pitchFamily="34" charset="0"/>
              </a:rPr>
              <a:t>提高員工意識</a:t>
            </a:r>
            <a:r>
              <a:rPr lang="en-US" altLang="zh-CN" sz="2000">
                <a:latin typeface="Calibri" pitchFamily="34" charset="0"/>
                <a:ea typeface="新細明體" pitchFamily="18" charset="-120"/>
                <a:sym typeface="Calibri" pitchFamily="34" charset="0"/>
              </a:rPr>
              <a:t> </a:t>
            </a:r>
            <a:endParaRPr lang="zh-TW" altLang="en-US">
              <a:ea typeface="新細明體" pitchFamily="18" charset="-120"/>
            </a:endParaRPr>
          </a:p>
        </p:txBody>
      </p:sp>
      <p:sp>
        <p:nvSpPr>
          <p:cNvPr id="27661" name="TextBox 20"/>
          <p:cNvSpPr>
            <a:spLocks noChangeArrowheads="1"/>
          </p:cNvSpPr>
          <p:nvPr/>
        </p:nvSpPr>
        <p:spPr bwMode="auto">
          <a:xfrm>
            <a:off x="115888" y="163513"/>
            <a:ext cx="8027987" cy="584200"/>
          </a:xfrm>
          <a:prstGeom prst="rect">
            <a:avLst/>
          </a:prstGeom>
          <a:noFill/>
          <a:ln w="9525">
            <a:noFill/>
            <a:miter lim="800000"/>
            <a:headEnd/>
            <a:tailEnd/>
          </a:ln>
        </p:spPr>
        <p:txBody>
          <a:bodyPr>
            <a:spAutoFit/>
          </a:bodyPr>
          <a:lstStyle/>
          <a:p>
            <a:r>
              <a:rPr lang="zh-CN" altLang="en-US" sz="3200">
                <a:solidFill>
                  <a:srgbClr val="FFFFFF"/>
                </a:solidFill>
                <a:latin typeface="Calibri" pitchFamily="34" charset="0"/>
                <a:ea typeface="新細明體" pitchFamily="18" charset="-120"/>
              </a:rPr>
              <a:t>員工活動紀要</a:t>
            </a:r>
            <a:endParaRPr lang="zh-TW" altLang="en-US" sz="3200">
              <a:solidFill>
                <a:srgbClr val="FFFFFF"/>
              </a:solidFill>
              <a:latin typeface="Calibri" pitchFamily="34" charset="0"/>
              <a:ea typeface="新細明體" pitchFamily="18" charset="-120"/>
            </a:endParaRPr>
          </a:p>
        </p:txBody>
      </p:sp>
      <p:pic>
        <p:nvPicPr>
          <p:cNvPr id="27662" name="Picture 14" descr="DSC04402 (NXPowerLite)"/>
          <p:cNvPicPr>
            <a:picLocks noChangeAspect="1" noChangeArrowheads="1"/>
          </p:cNvPicPr>
          <p:nvPr/>
        </p:nvPicPr>
        <p:blipFill>
          <a:blip r:embed="rId5">
            <a:lum bright="24000"/>
          </a:blip>
          <a:srcRect/>
          <a:stretch>
            <a:fillRect/>
          </a:stretch>
        </p:blipFill>
        <p:spPr bwMode="auto">
          <a:xfrm>
            <a:off x="3059113" y="2997200"/>
            <a:ext cx="3025775" cy="2193925"/>
          </a:xfrm>
          <a:prstGeom prst="rect">
            <a:avLst/>
          </a:prstGeom>
          <a:noFill/>
          <a:ln w="9525">
            <a:solidFill>
              <a:schemeClr val="tx1"/>
            </a:solidFill>
            <a:miter lim="800000"/>
            <a:headEnd/>
            <a:tailEnd/>
          </a:ln>
        </p:spPr>
      </p:pic>
      <p:pic>
        <p:nvPicPr>
          <p:cNvPr id="27663" name="Picture 15" descr="IMG_7680 (NXPowerLite)"/>
          <p:cNvPicPr>
            <a:picLocks noChangeAspect="1" noChangeArrowheads="1"/>
          </p:cNvPicPr>
          <p:nvPr/>
        </p:nvPicPr>
        <p:blipFill>
          <a:blip r:embed="rId6"/>
          <a:srcRect/>
          <a:stretch>
            <a:fillRect/>
          </a:stretch>
        </p:blipFill>
        <p:spPr bwMode="auto">
          <a:xfrm>
            <a:off x="7165975" y="4146550"/>
            <a:ext cx="1441450" cy="1011238"/>
          </a:xfrm>
          <a:prstGeom prst="rect">
            <a:avLst/>
          </a:prstGeom>
          <a:noFill/>
          <a:ln w="9525">
            <a:solidFill>
              <a:schemeClr val="tx1"/>
            </a:solidFill>
            <a:miter lim="800000"/>
            <a:headEnd/>
            <a:tailEnd/>
          </a:ln>
        </p:spPr>
      </p:pic>
      <p:pic>
        <p:nvPicPr>
          <p:cNvPr id="27664" name="Picture 16" descr="IMG_2380"/>
          <p:cNvPicPr>
            <a:picLocks noChangeAspect="1" noChangeArrowheads="1"/>
          </p:cNvPicPr>
          <p:nvPr/>
        </p:nvPicPr>
        <p:blipFill>
          <a:blip r:embed="rId7">
            <a:lum bright="12000"/>
          </a:blip>
          <a:srcRect r="-32" b="53"/>
          <a:stretch>
            <a:fillRect/>
          </a:stretch>
        </p:blipFill>
        <p:spPr bwMode="auto">
          <a:xfrm>
            <a:off x="1546225" y="1773238"/>
            <a:ext cx="1439863" cy="1079500"/>
          </a:xfrm>
          <a:prstGeom prst="rect">
            <a:avLst/>
          </a:prstGeom>
          <a:noFill/>
          <a:ln w="9525">
            <a:solidFill>
              <a:schemeClr val="tx1"/>
            </a:solidFill>
            <a:miter lim="800000"/>
            <a:headEnd/>
            <a:tailEnd/>
          </a:ln>
        </p:spPr>
      </p:pic>
      <p:sp>
        <p:nvSpPr>
          <p:cNvPr id="27665" name="Text Box 46"/>
          <p:cNvSpPr>
            <a:spLocks noChangeArrowheads="1"/>
          </p:cNvSpPr>
          <p:nvPr/>
        </p:nvSpPr>
        <p:spPr bwMode="auto">
          <a:xfrm>
            <a:off x="250825" y="2492375"/>
            <a:ext cx="1366838" cy="276225"/>
          </a:xfrm>
          <a:prstGeom prst="rect">
            <a:avLst/>
          </a:prstGeom>
          <a:noFill/>
          <a:ln w="9525">
            <a:noFill/>
            <a:miter lim="800000"/>
            <a:headEnd/>
            <a:tailEnd/>
          </a:ln>
        </p:spPr>
        <p:txBody>
          <a:bodyPr>
            <a:spAutoFit/>
          </a:bodyPr>
          <a:lstStyle/>
          <a:p>
            <a:pPr algn="ctr">
              <a:spcBef>
                <a:spcPct val="50000"/>
              </a:spcBef>
            </a:pPr>
            <a:r>
              <a:rPr lang="zh-TW" altLang="en-US" sz="1200"/>
              <a:t>登革热</a:t>
            </a:r>
            <a:r>
              <a:rPr lang="zh-CN" altLang="en-US" sz="1200"/>
              <a:t>講座</a:t>
            </a:r>
            <a:endParaRPr lang="en-US" altLang="zh-CN" sz="1200">
              <a:solidFill>
                <a:srgbClr val="0000FF"/>
              </a:solidFill>
              <a:ea typeface="新細明體" pitchFamily="18" charset="-120"/>
            </a:endParaRPr>
          </a:p>
        </p:txBody>
      </p:sp>
      <p:pic>
        <p:nvPicPr>
          <p:cNvPr id="27666" name="Picture 18" descr="DSC02920(1) (NXPowerLite)"/>
          <p:cNvPicPr>
            <a:picLocks noChangeAspect="1" noChangeArrowheads="1"/>
          </p:cNvPicPr>
          <p:nvPr/>
        </p:nvPicPr>
        <p:blipFill>
          <a:blip r:embed="rId8"/>
          <a:srcRect/>
          <a:stretch>
            <a:fillRect/>
          </a:stretch>
        </p:blipFill>
        <p:spPr bwMode="auto">
          <a:xfrm>
            <a:off x="6877050" y="2997200"/>
            <a:ext cx="1368425" cy="1006475"/>
          </a:xfrm>
          <a:prstGeom prst="rect">
            <a:avLst/>
          </a:prstGeom>
          <a:noFill/>
          <a:ln w="9525">
            <a:solidFill>
              <a:schemeClr val="tx2"/>
            </a:solidFill>
            <a:miter lim="800000"/>
            <a:headEnd/>
            <a:tailEnd/>
          </a:ln>
        </p:spPr>
      </p:pic>
      <p:pic>
        <p:nvPicPr>
          <p:cNvPr id="27667" name="Picture 19" descr="IMG_7259 (NXPowerLite)"/>
          <p:cNvPicPr>
            <a:picLocks noChangeAspect="1" noChangeArrowheads="1"/>
          </p:cNvPicPr>
          <p:nvPr/>
        </p:nvPicPr>
        <p:blipFill>
          <a:blip r:embed="rId9">
            <a:lum bright="18000"/>
          </a:blip>
          <a:srcRect/>
          <a:stretch>
            <a:fillRect/>
          </a:stretch>
        </p:blipFill>
        <p:spPr bwMode="auto">
          <a:xfrm>
            <a:off x="534988" y="4197350"/>
            <a:ext cx="1439862" cy="1008063"/>
          </a:xfrm>
          <a:prstGeom prst="rect">
            <a:avLst/>
          </a:prstGeom>
          <a:noFill/>
          <a:ln w="9525">
            <a:solidFill>
              <a:schemeClr val="tx2"/>
            </a:solidFill>
            <a:miter lim="800000"/>
            <a:headEnd/>
            <a:tailEnd/>
          </a:ln>
        </p:spPr>
      </p:pic>
      <p:sp>
        <p:nvSpPr>
          <p:cNvPr id="27668" name="Text Box 37"/>
          <p:cNvSpPr>
            <a:spLocks noChangeArrowheads="1"/>
          </p:cNvSpPr>
          <p:nvPr/>
        </p:nvSpPr>
        <p:spPr bwMode="auto">
          <a:xfrm>
            <a:off x="3635375" y="5262563"/>
            <a:ext cx="1728788" cy="304800"/>
          </a:xfrm>
          <a:prstGeom prst="rect">
            <a:avLst/>
          </a:prstGeom>
          <a:noFill/>
          <a:ln w="9525">
            <a:noFill/>
            <a:miter lim="800000"/>
            <a:headEnd/>
            <a:tailEnd/>
          </a:ln>
        </p:spPr>
        <p:txBody>
          <a:bodyPr>
            <a:spAutoFit/>
          </a:bodyPr>
          <a:lstStyle/>
          <a:p>
            <a:pPr algn="ctr">
              <a:spcBef>
                <a:spcPct val="50000"/>
              </a:spcBef>
            </a:pPr>
            <a:r>
              <a:rPr lang="en-US" altLang="zh-CN" sz="1400">
                <a:solidFill>
                  <a:srgbClr val="0000FF"/>
                </a:solidFill>
                <a:ea typeface="新細明體" pitchFamily="18" charset="-120"/>
              </a:rPr>
              <a:t>Funrun</a:t>
            </a:r>
            <a:endParaRPr lang="zh-TW" altLang="en-US">
              <a:ea typeface="新細明體" pitchFamily="18" charset="-120"/>
            </a:endParaRPr>
          </a:p>
        </p:txBody>
      </p:sp>
      <p:pic>
        <p:nvPicPr>
          <p:cNvPr id="27669" name="Picture 21" descr="Picture1 (NXPowerLite)"/>
          <p:cNvPicPr>
            <a:picLocks noChangeAspect="1" noChangeArrowheads="1"/>
          </p:cNvPicPr>
          <p:nvPr/>
        </p:nvPicPr>
        <p:blipFill>
          <a:blip r:embed="rId10"/>
          <a:srcRect/>
          <a:stretch>
            <a:fillRect/>
          </a:stretch>
        </p:blipFill>
        <p:spPr bwMode="auto">
          <a:xfrm>
            <a:off x="466725" y="2925763"/>
            <a:ext cx="1368425" cy="1200150"/>
          </a:xfrm>
          <a:prstGeom prst="rect">
            <a:avLst/>
          </a:prstGeom>
          <a:noFill/>
          <a:ln w="9525">
            <a:solidFill>
              <a:schemeClr val="tx1"/>
            </a:solidFill>
            <a:miter lim="800000"/>
            <a:headEnd/>
            <a:tailEnd/>
          </a:ln>
        </p:spPr>
      </p:pic>
      <p:pic>
        <p:nvPicPr>
          <p:cNvPr id="27670" name="Picture 22" descr="untitled"/>
          <p:cNvPicPr>
            <a:picLocks noChangeAspect="1" noChangeArrowheads="1"/>
          </p:cNvPicPr>
          <p:nvPr/>
        </p:nvPicPr>
        <p:blipFill>
          <a:blip r:embed="rId11"/>
          <a:srcRect/>
          <a:stretch>
            <a:fillRect/>
          </a:stretch>
        </p:blipFill>
        <p:spPr bwMode="auto">
          <a:xfrm>
            <a:off x="4572000" y="1484313"/>
            <a:ext cx="1479550" cy="13525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261196" y="5954233"/>
            <a:ext cx="1908000" cy="609600"/>
          </a:xfrm>
          <a:prstGeom prst="ellipse">
            <a:avLst/>
          </a:prstGeom>
          <a:solidFill>
            <a:schemeClr val="accent6">
              <a:lumMod val="75000"/>
            </a:schemeClr>
          </a:solidFill>
          <a:ln>
            <a:noFill/>
          </a:ln>
          <a:scene3d>
            <a:camera prst="perspectiveRelaxed"/>
            <a:lightRig rig="threePt" dir="t"/>
          </a:scene3d>
          <a:sp3d>
            <a:bevelT w="139700" prst="cross"/>
          </a:sp3d>
        </p:spPr>
        <p:style>
          <a:lnRef idx="2">
            <a:schemeClr val="accent6">
              <a:shade val="50000"/>
            </a:schemeClr>
          </a:lnRef>
          <a:fillRef idx="1">
            <a:schemeClr val="accent6"/>
          </a:fillRef>
          <a:effectRef idx="0">
            <a:schemeClr val="accent6"/>
          </a:effectRef>
          <a:fontRef idx="minor">
            <a:schemeClr val="lt1"/>
          </a:fontRef>
        </p:style>
        <p:txBody>
          <a:bodyPr anchor="ctr">
            <a:scene3d>
              <a:camera prst="obliqueTopLeft"/>
              <a:lightRig rig="threePt" dir="t"/>
            </a:scene3d>
          </a:bodyPr>
          <a:lstStyle/>
          <a:p>
            <a:pPr algn="ctr">
              <a:defRPr/>
            </a:pPr>
            <a:endParaRPr lang="zh-CN" altLang="en-US"/>
          </a:p>
        </p:txBody>
      </p:sp>
      <p:sp>
        <p:nvSpPr>
          <p:cNvPr id="10" name="椭圆 9"/>
          <p:cNvSpPr/>
          <p:nvPr/>
        </p:nvSpPr>
        <p:spPr>
          <a:xfrm>
            <a:off x="4385932" y="5945369"/>
            <a:ext cx="1908000" cy="609600"/>
          </a:xfrm>
          <a:prstGeom prst="ellipse">
            <a:avLst/>
          </a:prstGeom>
          <a:solidFill>
            <a:schemeClr val="accent6">
              <a:lumMod val="75000"/>
            </a:schemeClr>
          </a:solidFill>
          <a:ln>
            <a:noFill/>
          </a:ln>
          <a:scene3d>
            <a:camera prst="perspectiveRelaxed"/>
            <a:lightRig rig="threePt" dir="t"/>
          </a:scene3d>
          <a:sp3d>
            <a:bevelT w="139700" prst="cross"/>
          </a:sp3d>
        </p:spPr>
        <p:style>
          <a:lnRef idx="2">
            <a:schemeClr val="accent6">
              <a:shade val="50000"/>
            </a:schemeClr>
          </a:lnRef>
          <a:fillRef idx="1">
            <a:schemeClr val="accent6"/>
          </a:fillRef>
          <a:effectRef idx="0">
            <a:schemeClr val="accent6"/>
          </a:effectRef>
          <a:fontRef idx="minor">
            <a:schemeClr val="lt1"/>
          </a:fontRef>
        </p:style>
        <p:txBody>
          <a:bodyPr anchor="ctr">
            <a:scene3d>
              <a:camera prst="obliqueTopLeft"/>
              <a:lightRig rig="threePt" dir="t"/>
            </a:scene3d>
          </a:bodyPr>
          <a:lstStyle/>
          <a:p>
            <a:pPr algn="ctr">
              <a:defRPr/>
            </a:pPr>
            <a:endParaRPr lang="zh-CN" altLang="en-US"/>
          </a:p>
        </p:txBody>
      </p:sp>
      <p:sp>
        <p:nvSpPr>
          <p:cNvPr id="11" name="椭圆 10"/>
          <p:cNvSpPr/>
          <p:nvPr/>
        </p:nvSpPr>
        <p:spPr>
          <a:xfrm>
            <a:off x="6432699" y="4715536"/>
            <a:ext cx="2592000" cy="685800"/>
          </a:xfrm>
          <a:prstGeom prst="ellipse">
            <a:avLst/>
          </a:prstGeom>
          <a:solidFill>
            <a:schemeClr val="accent6">
              <a:lumMod val="75000"/>
            </a:schemeClr>
          </a:solidFill>
          <a:ln>
            <a:noFill/>
          </a:ln>
          <a:scene3d>
            <a:camera prst="perspectiveRelaxed"/>
            <a:lightRig rig="threePt" dir="t"/>
          </a:scene3d>
          <a:sp3d>
            <a:bevelT w="139700" prst="cross"/>
          </a:sp3d>
        </p:spPr>
        <p:style>
          <a:lnRef idx="2">
            <a:schemeClr val="accent6">
              <a:shade val="50000"/>
            </a:schemeClr>
          </a:lnRef>
          <a:fillRef idx="1">
            <a:schemeClr val="accent6"/>
          </a:fillRef>
          <a:effectRef idx="0">
            <a:schemeClr val="accent6"/>
          </a:effectRef>
          <a:fontRef idx="minor">
            <a:schemeClr val="lt1"/>
          </a:fontRef>
        </p:style>
        <p:txBody>
          <a:bodyPr anchor="ctr">
            <a:scene3d>
              <a:camera prst="obliqueTopLeft"/>
              <a:lightRig rig="threePt" dir="t"/>
            </a:scene3d>
          </a:bodyPr>
          <a:lstStyle/>
          <a:p>
            <a:pPr algn="ctr">
              <a:defRPr/>
            </a:pPr>
            <a:endParaRPr lang="zh-CN" altLang="en-US"/>
          </a:p>
        </p:txBody>
      </p:sp>
      <p:sp>
        <p:nvSpPr>
          <p:cNvPr id="28677" name="Text Box 41"/>
          <p:cNvSpPr>
            <a:spLocks noChangeArrowheads="1"/>
          </p:cNvSpPr>
          <p:nvPr/>
        </p:nvSpPr>
        <p:spPr bwMode="auto">
          <a:xfrm>
            <a:off x="323850" y="1338263"/>
            <a:ext cx="8496300" cy="708025"/>
          </a:xfrm>
          <a:prstGeom prst="rect">
            <a:avLst/>
          </a:prstGeom>
          <a:noFill/>
          <a:ln w="9525">
            <a:noFill/>
            <a:miter lim="800000"/>
            <a:headEnd/>
            <a:tailEnd/>
          </a:ln>
        </p:spPr>
        <p:txBody>
          <a:bodyPr>
            <a:spAutoFit/>
          </a:bodyPr>
          <a:lstStyle/>
          <a:p>
            <a:pPr>
              <a:spcBef>
                <a:spcPct val="50000"/>
              </a:spcBef>
            </a:pPr>
            <a:r>
              <a:rPr lang="zh-CN" altLang="en-US" sz="2000">
                <a:latin typeface="Calibri" pitchFamily="34" charset="0"/>
                <a:ea typeface="新細明體" pitchFamily="18" charset="-120"/>
                <a:sym typeface="Calibri" pitchFamily="34" charset="0"/>
              </a:rPr>
              <a:t>榮獲業界最高獎項 </a:t>
            </a:r>
            <a:r>
              <a:rPr lang="en-US" altLang="zh-CN" sz="2000">
                <a:latin typeface="Calibri" pitchFamily="34" charset="0"/>
                <a:ea typeface="新細明體" pitchFamily="18" charset="-120"/>
                <a:sym typeface="Calibri" pitchFamily="34" charset="0"/>
              </a:rPr>
              <a:t>- </a:t>
            </a:r>
            <a:r>
              <a:rPr lang="zh-CN" altLang="en-US" sz="2000">
                <a:latin typeface="Calibri" pitchFamily="34" charset="0"/>
                <a:ea typeface="新細明體" pitchFamily="18" charset="-120"/>
                <a:sym typeface="Calibri" pitchFamily="34" charset="0"/>
              </a:rPr>
              <a:t>於</a:t>
            </a:r>
            <a:r>
              <a:rPr lang="en-US" altLang="zh-CN" sz="2000">
                <a:latin typeface="Calibri" pitchFamily="34" charset="0"/>
                <a:ea typeface="新細明體" pitchFamily="18" charset="-120"/>
                <a:sym typeface="Calibri" pitchFamily="34" charset="0"/>
              </a:rPr>
              <a:t>2009</a:t>
            </a:r>
            <a:r>
              <a:rPr lang="zh-CN" altLang="en-US" sz="2000">
                <a:latin typeface="Calibri" pitchFamily="34" charset="0"/>
                <a:ea typeface="新細明體" pitchFamily="18" charset="-120"/>
                <a:sym typeface="Calibri" pitchFamily="34" charset="0"/>
              </a:rPr>
              <a:t>年和</a:t>
            </a:r>
            <a:r>
              <a:rPr lang="en-US" altLang="zh-CN" sz="2000">
                <a:latin typeface="Calibri" pitchFamily="34" charset="0"/>
                <a:ea typeface="新細明體" pitchFamily="18" charset="-120"/>
                <a:sym typeface="Calibri" pitchFamily="34" charset="0"/>
              </a:rPr>
              <a:t>2010</a:t>
            </a:r>
            <a:r>
              <a:rPr lang="zh-CN" altLang="en-US" sz="2000">
                <a:latin typeface="Calibri" pitchFamily="34" charset="0"/>
                <a:ea typeface="新細明體" pitchFamily="18" charset="-120"/>
                <a:sym typeface="Calibri" pitchFamily="34" charset="0"/>
              </a:rPr>
              <a:t>年榮</a:t>
            </a:r>
            <a:r>
              <a:rPr lang="zh-TW" altLang="en-US" sz="2000">
                <a:latin typeface="Calibri" pitchFamily="34" charset="0"/>
                <a:ea typeface="新細明體" pitchFamily="18" charset="-120"/>
                <a:sym typeface="Calibri" pitchFamily="34" charset="0"/>
              </a:rPr>
              <a:t>獲</a:t>
            </a:r>
            <a:r>
              <a:rPr lang="zh-CN" altLang="en-US" sz="2000">
                <a:latin typeface="Calibri" pitchFamily="34" charset="0"/>
                <a:ea typeface="新細明體" pitchFamily="18" charset="-120"/>
                <a:sym typeface="Calibri" pitchFamily="34" charset="0"/>
              </a:rPr>
              <a:t>越南紡織品</a:t>
            </a:r>
            <a:r>
              <a:rPr lang="en-US" altLang="zh-TW" sz="2000">
                <a:latin typeface="Calibri" pitchFamily="34" charset="0"/>
                <a:ea typeface="新細明體" pitchFamily="18" charset="-120"/>
                <a:sym typeface="Calibri" pitchFamily="34" charset="0"/>
              </a:rPr>
              <a:t>_</a:t>
            </a:r>
            <a:r>
              <a:rPr lang="zh-TW" altLang="en-US" sz="2000">
                <a:latin typeface="Calibri" pitchFamily="34" charset="0"/>
                <a:ea typeface="新細明體" pitchFamily="18" charset="-120"/>
                <a:sym typeface="Calibri" pitchFamily="34" charset="0"/>
              </a:rPr>
              <a:t>服裝</a:t>
            </a:r>
            <a:r>
              <a:rPr lang="zh-CN" altLang="en-US" sz="2000">
                <a:latin typeface="Calibri" pitchFamily="34" charset="0"/>
                <a:ea typeface="新細明體" pitchFamily="18" charset="-120"/>
                <a:sym typeface="Calibri" pitchFamily="34" charset="0"/>
              </a:rPr>
              <a:t>業和皮革業最佳企業稱號</a:t>
            </a:r>
            <a:endParaRPr lang="zh-TW" altLang="en-US">
              <a:ea typeface="新細明體" pitchFamily="18" charset="-120"/>
            </a:endParaRPr>
          </a:p>
        </p:txBody>
      </p:sp>
      <p:pic>
        <p:nvPicPr>
          <p:cNvPr id="28678" name="Picture 7"/>
          <p:cNvPicPr>
            <a:picLocks noChangeAspect="1" noChangeArrowheads="1"/>
          </p:cNvPicPr>
          <p:nvPr/>
        </p:nvPicPr>
        <p:blipFill>
          <a:blip r:embed="rId2"/>
          <a:srcRect/>
          <a:stretch>
            <a:fillRect/>
          </a:stretch>
        </p:blipFill>
        <p:spPr bwMode="auto">
          <a:xfrm>
            <a:off x="2057400" y="2535238"/>
            <a:ext cx="2233613" cy="3743325"/>
          </a:xfrm>
          <a:prstGeom prst="rect">
            <a:avLst/>
          </a:prstGeom>
          <a:noFill/>
          <a:ln w="9525">
            <a:noFill/>
            <a:miter lim="800000"/>
            <a:headEnd/>
            <a:tailEnd/>
          </a:ln>
        </p:spPr>
      </p:pic>
      <p:pic>
        <p:nvPicPr>
          <p:cNvPr id="28679" name="Picture 7"/>
          <p:cNvPicPr>
            <a:picLocks noChangeAspect="1" noChangeArrowheads="1"/>
          </p:cNvPicPr>
          <p:nvPr/>
        </p:nvPicPr>
        <p:blipFill>
          <a:blip r:embed="rId3">
            <a:lum bright="18000"/>
          </a:blip>
          <a:srcRect/>
          <a:stretch>
            <a:fillRect/>
          </a:stretch>
        </p:blipFill>
        <p:spPr bwMode="auto">
          <a:xfrm>
            <a:off x="4357688" y="2543175"/>
            <a:ext cx="1943100" cy="3744913"/>
          </a:xfrm>
          <a:prstGeom prst="rect">
            <a:avLst/>
          </a:prstGeom>
          <a:noFill/>
          <a:ln w="9525">
            <a:noFill/>
            <a:miter lim="800000"/>
            <a:headEnd/>
            <a:tailEnd/>
          </a:ln>
        </p:spPr>
      </p:pic>
      <p:pic>
        <p:nvPicPr>
          <p:cNvPr id="28680" name="Picture 5"/>
          <p:cNvPicPr>
            <a:picLocks noChangeAspect="1" noChangeArrowheads="1"/>
          </p:cNvPicPr>
          <p:nvPr/>
        </p:nvPicPr>
        <p:blipFill>
          <a:blip r:embed="rId4"/>
          <a:srcRect/>
          <a:stretch>
            <a:fillRect/>
          </a:stretch>
        </p:blipFill>
        <p:spPr bwMode="auto">
          <a:xfrm>
            <a:off x="6367463" y="2543175"/>
            <a:ext cx="2700337" cy="2520950"/>
          </a:xfrm>
          <a:prstGeom prst="rect">
            <a:avLst/>
          </a:prstGeom>
          <a:noFill/>
          <a:ln w="9525">
            <a:noFill/>
            <a:miter lim="800000"/>
            <a:headEnd/>
            <a:tailEnd/>
          </a:ln>
        </p:spPr>
      </p:pic>
      <p:sp>
        <p:nvSpPr>
          <p:cNvPr id="28681" name="TextBox 7"/>
          <p:cNvSpPr>
            <a:spLocks noChangeArrowheads="1"/>
          </p:cNvSpPr>
          <p:nvPr/>
        </p:nvSpPr>
        <p:spPr bwMode="auto">
          <a:xfrm>
            <a:off x="115888" y="130175"/>
            <a:ext cx="8027987" cy="584200"/>
          </a:xfrm>
          <a:prstGeom prst="rect">
            <a:avLst/>
          </a:prstGeom>
          <a:noFill/>
          <a:ln w="9525">
            <a:noFill/>
            <a:miter lim="800000"/>
            <a:headEnd/>
            <a:tailEnd/>
          </a:ln>
        </p:spPr>
        <p:txBody>
          <a:bodyPr>
            <a:spAutoFit/>
          </a:bodyPr>
          <a:lstStyle/>
          <a:p>
            <a:r>
              <a:rPr lang="zh-CN" altLang="en-US" sz="3200">
                <a:solidFill>
                  <a:srgbClr val="FFFFFF"/>
                </a:solidFill>
                <a:latin typeface="Calibri" pitchFamily="34" charset="0"/>
                <a:ea typeface="新細明體" pitchFamily="18" charset="-120"/>
                <a:sym typeface="Helvetica"/>
              </a:rPr>
              <a:t>企業獲獎</a:t>
            </a:r>
            <a:endParaRPr lang="zh-TW" altLang="en-US" sz="3200">
              <a:solidFill>
                <a:srgbClr val="FFFFFF"/>
              </a:solidFill>
              <a:latin typeface="Calibri" pitchFamily="34" charset="0"/>
              <a:ea typeface="新細明體" pitchFamily="18" charset="-120"/>
            </a:endParaRPr>
          </a:p>
        </p:txBody>
      </p:sp>
      <p:sp>
        <p:nvSpPr>
          <p:cNvPr id="8" name="椭圆 7"/>
          <p:cNvSpPr/>
          <p:nvPr/>
        </p:nvSpPr>
        <p:spPr>
          <a:xfrm>
            <a:off x="97466" y="5956002"/>
            <a:ext cx="1908000" cy="609600"/>
          </a:xfrm>
          <a:prstGeom prst="ellipse">
            <a:avLst/>
          </a:prstGeom>
          <a:solidFill>
            <a:schemeClr val="accent6">
              <a:lumMod val="75000"/>
            </a:schemeClr>
          </a:solidFill>
          <a:ln>
            <a:noFill/>
          </a:ln>
          <a:scene3d>
            <a:camera prst="perspectiveRelaxed"/>
            <a:lightRig rig="threePt" dir="t"/>
          </a:scene3d>
          <a:sp3d>
            <a:bevelT w="139700" prst="cross"/>
          </a:sp3d>
        </p:spPr>
        <p:style>
          <a:lnRef idx="2">
            <a:schemeClr val="accent6">
              <a:shade val="50000"/>
            </a:schemeClr>
          </a:lnRef>
          <a:fillRef idx="1">
            <a:schemeClr val="accent6"/>
          </a:fillRef>
          <a:effectRef idx="0">
            <a:schemeClr val="accent6"/>
          </a:effectRef>
          <a:fontRef idx="minor">
            <a:schemeClr val="lt1"/>
          </a:fontRef>
        </p:style>
        <p:txBody>
          <a:bodyPr anchor="ctr">
            <a:scene3d>
              <a:camera prst="obliqueTopLeft"/>
              <a:lightRig rig="threePt" dir="t"/>
            </a:scene3d>
          </a:bodyPr>
          <a:lstStyle/>
          <a:p>
            <a:pPr algn="ctr">
              <a:defRPr/>
            </a:pPr>
            <a:endParaRPr lang="zh-CN" altLang="en-US"/>
          </a:p>
        </p:txBody>
      </p:sp>
      <p:pic>
        <p:nvPicPr>
          <p:cNvPr id="28683" name="Picture 6"/>
          <p:cNvPicPr>
            <a:picLocks noChangeAspect="1" noChangeArrowheads="1"/>
          </p:cNvPicPr>
          <p:nvPr/>
        </p:nvPicPr>
        <p:blipFill>
          <a:blip r:embed="rId5"/>
          <a:srcRect/>
          <a:stretch>
            <a:fillRect/>
          </a:stretch>
        </p:blipFill>
        <p:spPr bwMode="auto">
          <a:xfrm>
            <a:off x="76200" y="2544763"/>
            <a:ext cx="1943100" cy="374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339975" y="3557588"/>
            <a:ext cx="4103688" cy="2032000"/>
          </a:xfrm>
          <a:prstGeom prst="rect">
            <a:avLst/>
          </a:prstGeom>
          <a:noFill/>
          <a:ln w="9525">
            <a:noFill/>
            <a:miter lim="800000"/>
            <a:headEnd/>
            <a:tailEnd/>
          </a:ln>
        </p:spPr>
        <p:txBody>
          <a:bodyPr>
            <a:spAutoFit/>
          </a:bodyPr>
          <a:lstStyle/>
          <a:p>
            <a:pPr algn="ctr">
              <a:spcBef>
                <a:spcPts val="600"/>
              </a:spcBef>
              <a:spcAft>
                <a:spcPts val="600"/>
              </a:spcAft>
            </a:pPr>
            <a:r>
              <a:rPr kumimoji="0" lang="en-US" altLang="zh-TW">
                <a:latin typeface="Calibri" pitchFamily="34" charset="0"/>
              </a:rPr>
              <a:t>Make it Right</a:t>
            </a:r>
          </a:p>
          <a:p>
            <a:pPr algn="ctr">
              <a:spcBef>
                <a:spcPts val="600"/>
              </a:spcBef>
              <a:spcAft>
                <a:spcPts val="600"/>
              </a:spcAft>
            </a:pPr>
            <a:r>
              <a:rPr kumimoji="0" lang="zh-TW" altLang="en-US">
                <a:latin typeface="標楷體" pitchFamily="65" charset="-120"/>
                <a:ea typeface="標楷體" pitchFamily="65" charset="-120"/>
              </a:rPr>
              <a:t>把事情做對</a:t>
            </a:r>
          </a:p>
          <a:p>
            <a:pPr algn="ctr">
              <a:spcBef>
                <a:spcPts val="600"/>
              </a:spcBef>
              <a:spcAft>
                <a:spcPts val="600"/>
              </a:spcAft>
            </a:pPr>
            <a:r>
              <a:rPr kumimoji="0" lang="en-US" altLang="zh-CN">
                <a:latin typeface="Helvetica"/>
              </a:rPr>
              <a:t>HÃY LÀM ĐÚNG</a:t>
            </a:r>
            <a:endParaRPr kumimoji="0" lang="en-GB" altLang="zh-TW">
              <a:latin typeface="Helvetica"/>
            </a:endParaRPr>
          </a:p>
          <a:p>
            <a:pPr algn="ctr">
              <a:spcBef>
                <a:spcPts val="600"/>
              </a:spcBef>
              <a:spcAft>
                <a:spcPts val="600"/>
              </a:spcAft>
            </a:pPr>
            <a:r>
              <a:rPr kumimoji="0" lang="en-US" altLang="zh-TW">
                <a:latin typeface="Helvetica"/>
              </a:rPr>
              <a:t>Lakukan Dengan Benar</a:t>
            </a:r>
            <a:endParaRPr kumimoji="0" lang="zh-TW" altLang="zh-TW">
              <a:latin typeface="Helvetica"/>
            </a:endParaRPr>
          </a:p>
        </p:txBody>
      </p:sp>
      <p:pic>
        <p:nvPicPr>
          <p:cNvPr id="29699" name="圖片 3" descr="Primary_4col.tif"/>
          <p:cNvPicPr>
            <a:picLocks noChangeAspect="1"/>
          </p:cNvPicPr>
          <p:nvPr/>
        </p:nvPicPr>
        <p:blipFill>
          <a:blip r:embed="rId2"/>
          <a:srcRect/>
          <a:stretch>
            <a:fillRect/>
          </a:stretch>
        </p:blipFill>
        <p:spPr bwMode="auto">
          <a:xfrm>
            <a:off x="3165475" y="1368425"/>
            <a:ext cx="24606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52400" y="9525"/>
            <a:ext cx="9109075" cy="792163"/>
          </a:xfrm>
        </p:spPr>
        <p:txBody>
          <a:bodyPr/>
          <a:lstStyle/>
          <a:p>
            <a:pPr algn="l" eaLnBrk="1" hangingPunct="1">
              <a:defRPr/>
            </a:pPr>
            <a:r>
              <a:rPr lang="en-US" altLang="zh-TW" sz="3600" dirty="0" smtClean="0">
                <a:solidFill>
                  <a:schemeClr val="bg1"/>
                </a:solidFill>
                <a:latin typeface="Helvetica"/>
              </a:rPr>
              <a:t> </a:t>
            </a:r>
            <a:r>
              <a:rPr kumimoji="1" lang="zh-CN" altLang="en-US" sz="3200" dirty="0" smtClean="0">
                <a:solidFill>
                  <a:srgbClr val="FFFFFF"/>
                </a:solidFill>
                <a:ea typeface="新細明體" pitchFamily="18" charset="-120"/>
                <a:cs typeface="+mn-cs"/>
              </a:rPr>
              <a:t>清祿集團 簡介</a:t>
            </a:r>
            <a:endParaRPr kumimoji="1" lang="zh-TW" altLang="zh-TW" sz="3200" dirty="0" smtClean="0">
              <a:solidFill>
                <a:srgbClr val="FFFFFF"/>
              </a:solidFill>
              <a:cs typeface="+mn-cs"/>
            </a:endParaRPr>
          </a:p>
        </p:txBody>
      </p:sp>
      <p:sp>
        <p:nvSpPr>
          <p:cNvPr id="13315" name="Content Placeholder 2"/>
          <p:cNvSpPr>
            <a:spLocks noGrp="1"/>
          </p:cNvSpPr>
          <p:nvPr>
            <p:ph idx="4294967295"/>
          </p:nvPr>
        </p:nvSpPr>
        <p:spPr>
          <a:xfrm>
            <a:off x="609600" y="1211263"/>
            <a:ext cx="6781800" cy="5256212"/>
          </a:xfrm>
        </p:spPr>
        <p:txBody>
          <a:bodyPr/>
          <a:lstStyle/>
          <a:p>
            <a:pPr marL="358775" indent="-358775" eaLnBrk="1" hangingPunct="1">
              <a:lnSpc>
                <a:spcPts val="4000"/>
              </a:lnSpc>
              <a:spcBef>
                <a:spcPts val="400"/>
              </a:spcBef>
              <a:buSzPct val="50000"/>
              <a:buFont typeface="Wingdings" pitchFamily="2" charset="2"/>
              <a:buChar char="l"/>
            </a:pPr>
            <a:r>
              <a:rPr lang="zh-CN" altLang="en-US" sz="2800" smtClean="0"/>
              <a:t>發展歷史</a:t>
            </a:r>
            <a:endParaRPr lang="en-US" altLang="zh-CN" sz="2800" smtClean="0"/>
          </a:p>
          <a:p>
            <a:pPr marL="358775" indent="-358775" eaLnBrk="1" hangingPunct="1">
              <a:lnSpc>
                <a:spcPts val="4000"/>
              </a:lnSpc>
              <a:spcBef>
                <a:spcPts val="400"/>
              </a:spcBef>
              <a:buSzPct val="50000"/>
              <a:buFont typeface="Wingdings" pitchFamily="2" charset="2"/>
              <a:buChar char="l"/>
            </a:pPr>
            <a:r>
              <a:rPr lang="zh-CN" altLang="en-US" sz="2800" smtClean="0"/>
              <a:t>組織</a:t>
            </a:r>
            <a:endParaRPr lang="en-US" altLang="zh-TW" sz="2800" smtClean="0"/>
          </a:p>
          <a:p>
            <a:pPr marL="358775" indent="-358775" eaLnBrk="1" hangingPunct="1">
              <a:lnSpc>
                <a:spcPts val="4000"/>
              </a:lnSpc>
              <a:spcBef>
                <a:spcPts val="400"/>
              </a:spcBef>
              <a:buSzPct val="50000"/>
              <a:buFont typeface="Wingdings" pitchFamily="2" charset="2"/>
              <a:buChar char="l"/>
            </a:pPr>
            <a:r>
              <a:rPr lang="zh-CN" altLang="en-US" sz="2800" smtClean="0"/>
              <a:t>經營理念</a:t>
            </a:r>
            <a:endParaRPr lang="en-US" altLang="zh-TW" sz="2800" smtClean="0"/>
          </a:p>
          <a:p>
            <a:pPr marL="358775" indent="-358775" eaLnBrk="1" hangingPunct="1">
              <a:lnSpc>
                <a:spcPts val="4000"/>
              </a:lnSpc>
              <a:spcBef>
                <a:spcPts val="400"/>
              </a:spcBef>
              <a:buSzPct val="50000"/>
              <a:buFont typeface="Wingdings" pitchFamily="2" charset="2"/>
              <a:buChar char="l"/>
            </a:pPr>
            <a:r>
              <a:rPr lang="zh-CN" altLang="en-US" sz="2800" smtClean="0"/>
              <a:t>願景</a:t>
            </a:r>
            <a:r>
              <a:rPr lang="en-US" altLang="zh-TW" sz="2800" smtClean="0"/>
              <a:t>/</a:t>
            </a:r>
            <a:r>
              <a:rPr lang="zh-CN" altLang="en-US" sz="2800" smtClean="0"/>
              <a:t>使命</a:t>
            </a:r>
            <a:endParaRPr lang="en-US" altLang="zh-TW" sz="2800" smtClean="0"/>
          </a:p>
          <a:p>
            <a:pPr marL="358775" indent="-358775" eaLnBrk="1" hangingPunct="1">
              <a:lnSpc>
                <a:spcPts val="4000"/>
              </a:lnSpc>
              <a:spcBef>
                <a:spcPts val="400"/>
              </a:spcBef>
              <a:buSzPct val="50000"/>
              <a:buFont typeface="Wingdings" pitchFamily="2" charset="2"/>
              <a:buChar char="l"/>
            </a:pPr>
            <a:r>
              <a:rPr lang="zh-CN" altLang="en-US" sz="2800" smtClean="0"/>
              <a:t>據點分佈</a:t>
            </a:r>
            <a:endParaRPr lang="en-US" altLang="zh-CN" sz="2800" smtClean="0"/>
          </a:p>
          <a:p>
            <a:pPr marL="358775" indent="-358775" eaLnBrk="1" hangingPunct="1">
              <a:lnSpc>
                <a:spcPts val="4000"/>
              </a:lnSpc>
              <a:spcBef>
                <a:spcPts val="400"/>
              </a:spcBef>
              <a:buSzPct val="50000"/>
              <a:buFont typeface="Wingdings" pitchFamily="2" charset="2"/>
              <a:buChar char="l"/>
            </a:pPr>
            <a:r>
              <a:rPr lang="en-US" altLang="zh-TW" sz="2800" smtClean="0"/>
              <a:t>NIKE </a:t>
            </a:r>
            <a:r>
              <a:rPr lang="zh-CN" altLang="en-US" sz="2800" smtClean="0"/>
              <a:t>事業群</a:t>
            </a:r>
            <a:endParaRPr lang="en-US" altLang="zh-TW" sz="28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Who is </a:t>
            </a:r>
            <a:r>
              <a:rPr lang="en-US" dirty="0" err="1" smtClean="0"/>
              <a:t>ching</a:t>
            </a:r>
            <a:r>
              <a:rPr lang="en-US" dirty="0" smtClean="0"/>
              <a:t> </a:t>
            </a:r>
            <a:r>
              <a:rPr lang="en-US" dirty="0" err="1" smtClean="0"/>
              <a:t>luh</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7"/>
          <p:cNvGrpSpPr>
            <a:grpSpLocks/>
          </p:cNvGrpSpPr>
          <p:nvPr/>
        </p:nvGrpSpPr>
        <p:grpSpPr bwMode="auto">
          <a:xfrm>
            <a:off x="0" y="2787650"/>
            <a:ext cx="9144000" cy="539750"/>
            <a:chOff x="0" y="2115"/>
            <a:chExt cx="5649" cy="272"/>
          </a:xfrm>
        </p:grpSpPr>
        <p:sp>
          <p:nvSpPr>
            <p:cNvPr id="3" name="AutoShape 6"/>
            <p:cNvSpPr>
              <a:spLocks noChangeArrowheads="1"/>
            </p:cNvSpPr>
            <p:nvPr/>
          </p:nvSpPr>
          <p:spPr bwMode="auto">
            <a:xfrm>
              <a:off x="0" y="2115"/>
              <a:ext cx="5649" cy="272"/>
            </a:xfrm>
            <a:prstGeom prst="chevron">
              <a:avLst>
                <a:gd name="adj" fmla="val 71055"/>
              </a:avLst>
            </a:prstGeom>
            <a:gradFill rotWithShape="1">
              <a:gsLst>
                <a:gs pos="0">
                  <a:srgbClr val="666699"/>
                </a:gs>
                <a:gs pos="50000">
                  <a:srgbClr val="666699">
                    <a:gamma/>
                    <a:shade val="75294"/>
                    <a:invGamma/>
                  </a:srgbClr>
                </a:gs>
                <a:gs pos="100000">
                  <a:srgbClr val="666699"/>
                </a:gs>
              </a:gsLst>
              <a:lin ang="54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TW" altLang="en-US">
                <a:latin typeface="+mn-lt"/>
                <a:ea typeface="新細明體" pitchFamily="18" charset="-120"/>
              </a:endParaRPr>
            </a:p>
          </p:txBody>
        </p:sp>
        <p:sp>
          <p:nvSpPr>
            <p:cNvPr id="7201" name="Text Box 7"/>
            <p:cNvSpPr txBox="1">
              <a:spLocks noChangeArrowheads="1"/>
            </p:cNvSpPr>
            <p:nvPr/>
          </p:nvSpPr>
          <p:spPr bwMode="auto">
            <a:xfrm>
              <a:off x="249" y="2133"/>
              <a:ext cx="5307" cy="186"/>
            </a:xfrm>
            <a:prstGeom prst="rect">
              <a:avLst/>
            </a:prstGeom>
            <a:noFill/>
            <a:ln w="9525">
              <a:noFill/>
              <a:miter lim="800000"/>
              <a:headEnd/>
              <a:tailEnd/>
            </a:ln>
          </p:spPr>
          <p:txBody>
            <a:bodyPr>
              <a:spAutoFit/>
            </a:bodyPr>
            <a:lstStyle/>
            <a:p>
              <a:pPr>
                <a:spcBef>
                  <a:spcPct val="50000"/>
                </a:spcBef>
                <a:tabLst>
                  <a:tab pos="1160463" algn="l"/>
                  <a:tab pos="2235200" algn="l"/>
                  <a:tab pos="3324225" algn="l"/>
                  <a:tab pos="4397375" algn="l"/>
                  <a:tab pos="5472113" algn="l"/>
                  <a:tab pos="6545263" algn="l"/>
                  <a:tab pos="7620000" algn="l"/>
                </a:tabLst>
                <a:defRPr/>
              </a:pPr>
              <a:endParaRPr lang="en-US" altLang="zh-TW" b="1">
                <a:solidFill>
                  <a:schemeClr val="bg1"/>
                </a:solidFill>
                <a:latin typeface="+mn-lt"/>
                <a:ea typeface="新細明體" pitchFamily="18" charset="-120"/>
              </a:endParaRPr>
            </a:p>
          </p:txBody>
        </p:sp>
      </p:grpSp>
      <p:cxnSp>
        <p:nvCxnSpPr>
          <p:cNvPr id="19" name="直線單箭頭接點 18"/>
          <p:cNvCxnSpPr/>
          <p:nvPr/>
        </p:nvCxnSpPr>
        <p:spPr>
          <a:xfrm>
            <a:off x="530225" y="2238943"/>
            <a:ext cx="0" cy="612000"/>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1316038" y="2537093"/>
            <a:ext cx="0" cy="324000"/>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sp>
        <p:nvSpPr>
          <p:cNvPr id="7173" name="Text Box 16"/>
          <p:cNvSpPr txBox="1">
            <a:spLocks noChangeArrowheads="1"/>
          </p:cNvSpPr>
          <p:nvPr/>
        </p:nvSpPr>
        <p:spPr bwMode="auto">
          <a:xfrm>
            <a:off x="103188" y="1266825"/>
            <a:ext cx="1449387" cy="846138"/>
          </a:xfrm>
          <a:prstGeom prst="rect">
            <a:avLst/>
          </a:prstGeom>
          <a:noFill/>
          <a:ln w="9525">
            <a:noFill/>
            <a:miter lim="800000"/>
            <a:headEnd/>
            <a:tailEnd/>
          </a:ln>
        </p:spPr>
        <p:txBody>
          <a:bodyPr lIns="0" tIns="0" rIns="0" bIns="0">
            <a:spAutoFit/>
          </a:bodyPr>
          <a:lstStyle/>
          <a:p>
            <a:pPr>
              <a:spcBef>
                <a:spcPts val="600"/>
              </a:spcBef>
              <a:defRPr/>
            </a:pPr>
            <a:r>
              <a:rPr lang="en-US" altLang="zh-TW" sz="1400" b="1" dirty="0">
                <a:solidFill>
                  <a:srgbClr val="4D4D4D"/>
                </a:solidFill>
                <a:latin typeface="+mn-lt"/>
                <a:ea typeface="新細明體" pitchFamily="18" charset="-120"/>
              </a:rPr>
              <a:t>1969</a:t>
            </a:r>
          </a:p>
          <a:p>
            <a:pPr>
              <a:spcBef>
                <a:spcPts val="600"/>
              </a:spcBef>
              <a:defRPr/>
            </a:pPr>
            <a:r>
              <a:rPr lang="zh-TW" altLang="en-US" sz="1200" b="1" dirty="0"/>
              <a:t>於臺灣台南創立</a:t>
            </a:r>
            <a:r>
              <a:rPr lang="zh-CN" altLang="en-US" sz="1200" b="1" dirty="0"/>
              <a:t>並以創始人</a:t>
            </a:r>
            <a:r>
              <a:rPr lang="en-US" altLang="zh-CN" sz="1200" b="1" dirty="0"/>
              <a:t>-</a:t>
            </a:r>
            <a:r>
              <a:rPr lang="zh-CN" altLang="en-US" sz="1200" b="1" dirty="0"/>
              <a:t>蘇清祿名字命名</a:t>
            </a:r>
            <a:endParaRPr lang="en-US" altLang="zh-TW" sz="1200" b="1" dirty="0">
              <a:solidFill>
                <a:srgbClr val="4D4D4D"/>
              </a:solidFill>
              <a:latin typeface="+mn-lt"/>
              <a:ea typeface="新細明體" pitchFamily="18" charset="-120"/>
            </a:endParaRPr>
          </a:p>
        </p:txBody>
      </p:sp>
      <p:sp>
        <p:nvSpPr>
          <p:cNvPr id="7174" name="Text Box 16"/>
          <p:cNvSpPr txBox="1">
            <a:spLocks noChangeArrowheads="1"/>
          </p:cNvSpPr>
          <p:nvPr/>
        </p:nvSpPr>
        <p:spPr bwMode="auto">
          <a:xfrm>
            <a:off x="1376363" y="3495675"/>
            <a:ext cx="1062037" cy="1108075"/>
          </a:xfrm>
          <a:prstGeom prst="rect">
            <a:avLst/>
          </a:prstGeom>
          <a:noFill/>
          <a:ln w="19050">
            <a:noFill/>
            <a:prstDash val="sysDash"/>
            <a:miter lim="800000"/>
            <a:headEnd/>
            <a:tailEnd/>
          </a:ln>
        </p:spPr>
        <p:txBody>
          <a:bodyPr lIns="0" tIns="0" rIns="0" bIns="0">
            <a:spAutoFit/>
          </a:bodyPr>
          <a:lstStyle/>
          <a:p>
            <a:pPr>
              <a:spcBef>
                <a:spcPct val="50000"/>
              </a:spcBef>
              <a:defRPr/>
            </a:pPr>
            <a:r>
              <a:rPr lang="zh-TW" altLang="en-US" sz="1200" dirty="0">
                <a:solidFill>
                  <a:srgbClr val="4D4D4D"/>
                </a:solidFill>
                <a:latin typeface="+mn-lt"/>
                <a:ea typeface="新細明體" pitchFamily="18" charset="-120"/>
              </a:rPr>
              <a:t>為了滿足對</a:t>
            </a:r>
            <a:r>
              <a:rPr lang="en-US" altLang="zh-TW" sz="1200" dirty="0">
                <a:solidFill>
                  <a:srgbClr val="4D4D4D"/>
                </a:solidFill>
                <a:latin typeface="+mn-lt"/>
                <a:ea typeface="新細明體" pitchFamily="18" charset="-120"/>
              </a:rPr>
              <a:t>PVC</a:t>
            </a:r>
            <a:r>
              <a:rPr lang="zh-TW" altLang="en-US" sz="1200" dirty="0">
                <a:solidFill>
                  <a:srgbClr val="4D4D4D"/>
                </a:solidFill>
                <a:latin typeface="+mn-lt"/>
                <a:ea typeface="新細明體" pitchFamily="18" charset="-120"/>
              </a:rPr>
              <a:t>鞋和</a:t>
            </a:r>
            <a:r>
              <a:rPr lang="zh-CN" altLang="en-US" sz="1200" dirty="0">
                <a:solidFill>
                  <a:srgbClr val="4D4D4D"/>
                </a:solidFill>
                <a:latin typeface="+mn-lt"/>
                <a:ea typeface="新細明體" pitchFamily="18" charset="-120"/>
              </a:rPr>
              <a:t>其他</a:t>
            </a:r>
            <a:r>
              <a:rPr lang="zh-TW" altLang="en-US" sz="1200" dirty="0">
                <a:solidFill>
                  <a:srgbClr val="4D4D4D"/>
                </a:solidFill>
                <a:latin typeface="+mn-lt"/>
                <a:ea typeface="新細明體" pitchFamily="18" charset="-120"/>
              </a:rPr>
              <a:t>鞋類品牌，包括</a:t>
            </a:r>
            <a:r>
              <a:rPr lang="en-US" altLang="zh-TW" sz="1200" dirty="0">
                <a:solidFill>
                  <a:srgbClr val="4D4D4D"/>
                </a:solidFill>
                <a:latin typeface="+mn-lt"/>
                <a:ea typeface="新細明體" pitchFamily="18" charset="-120"/>
              </a:rPr>
              <a:t>B</a:t>
            </a:r>
            <a:r>
              <a:rPr lang="en-US" altLang="zh-CN" sz="1200" dirty="0">
                <a:solidFill>
                  <a:srgbClr val="4D4D4D"/>
                </a:solidFill>
                <a:latin typeface="+mn-lt"/>
                <a:ea typeface="新細明體" pitchFamily="18" charset="-120"/>
              </a:rPr>
              <a:t>rooks</a:t>
            </a:r>
            <a:r>
              <a:rPr lang="zh-CN" altLang="en-US" sz="1200" dirty="0">
                <a:solidFill>
                  <a:srgbClr val="4D4D4D"/>
                </a:solidFill>
                <a:latin typeface="+mn-lt"/>
                <a:ea typeface="新細明體" pitchFamily="18" charset="-120"/>
              </a:rPr>
              <a:t>，</a:t>
            </a:r>
            <a:r>
              <a:rPr lang="en-US" altLang="zh-CN" sz="1200" dirty="0" err="1">
                <a:solidFill>
                  <a:srgbClr val="4D4D4D"/>
                </a:solidFill>
                <a:latin typeface="+mn-lt"/>
                <a:ea typeface="新細明體" pitchFamily="18" charset="-120"/>
              </a:rPr>
              <a:t>Jox</a:t>
            </a:r>
            <a:r>
              <a:rPr lang="zh-CN" altLang="en-US" sz="1200" dirty="0">
                <a:solidFill>
                  <a:srgbClr val="4D4D4D"/>
                </a:solidFill>
                <a:latin typeface="+mn-lt"/>
                <a:ea typeface="新細明體" pitchFamily="18" charset="-120"/>
              </a:rPr>
              <a:t>，</a:t>
            </a:r>
            <a:r>
              <a:rPr lang="en-US" altLang="zh-CN" sz="1200" dirty="0">
                <a:solidFill>
                  <a:srgbClr val="4D4D4D"/>
                </a:solidFill>
                <a:latin typeface="+mn-lt"/>
                <a:ea typeface="新細明體" pitchFamily="18" charset="-120"/>
              </a:rPr>
              <a:t>NIKE</a:t>
            </a:r>
            <a:r>
              <a:rPr lang="zh-CN" altLang="en-US" sz="1200" dirty="0">
                <a:solidFill>
                  <a:srgbClr val="4D4D4D"/>
                </a:solidFill>
                <a:latin typeface="+mn-lt"/>
                <a:ea typeface="新細明體" pitchFamily="18" charset="-120"/>
              </a:rPr>
              <a:t>以及</a:t>
            </a:r>
            <a:r>
              <a:rPr lang="en-US" altLang="zh-CN" sz="1200" dirty="0">
                <a:solidFill>
                  <a:srgbClr val="4D4D4D"/>
                </a:solidFill>
                <a:latin typeface="+mn-lt"/>
                <a:ea typeface="新細明體" pitchFamily="18" charset="-120"/>
              </a:rPr>
              <a:t>Puma</a:t>
            </a:r>
            <a:r>
              <a:rPr lang="zh-CN" altLang="en-US" sz="1200" dirty="0">
                <a:solidFill>
                  <a:srgbClr val="4D4D4D"/>
                </a:solidFill>
                <a:latin typeface="+mn-lt"/>
                <a:ea typeface="新細明體" pitchFamily="18" charset="-120"/>
              </a:rPr>
              <a:t>的</a:t>
            </a:r>
            <a:r>
              <a:rPr lang="zh-TW" altLang="en-US" sz="1200" dirty="0">
                <a:solidFill>
                  <a:srgbClr val="4D4D4D"/>
                </a:solidFill>
                <a:latin typeface="+mn-lt"/>
                <a:ea typeface="新細明體" pitchFamily="18" charset="-120"/>
              </a:rPr>
              <a:t>要求</a:t>
            </a:r>
            <a:endParaRPr lang="en-US" altLang="zh-TW" sz="1200" dirty="0">
              <a:solidFill>
                <a:srgbClr val="4D4D4D"/>
              </a:solidFill>
              <a:latin typeface="+mn-lt"/>
              <a:ea typeface="新細明體" pitchFamily="18" charset="-120"/>
            </a:endParaRPr>
          </a:p>
        </p:txBody>
      </p:sp>
      <p:sp>
        <p:nvSpPr>
          <p:cNvPr id="15367" name="Text Box 16"/>
          <p:cNvSpPr txBox="1">
            <a:spLocks noChangeArrowheads="1"/>
          </p:cNvSpPr>
          <p:nvPr/>
        </p:nvSpPr>
        <p:spPr bwMode="auto">
          <a:xfrm>
            <a:off x="1643063" y="1265238"/>
            <a:ext cx="1260475" cy="2108200"/>
          </a:xfrm>
          <a:prstGeom prst="rect">
            <a:avLst/>
          </a:prstGeom>
          <a:noFill/>
          <a:ln w="9525">
            <a:noFill/>
            <a:miter lim="800000"/>
            <a:headEnd/>
            <a:tailEnd/>
          </a:ln>
        </p:spPr>
        <p:txBody>
          <a:bodyPr lIns="0" tIns="0" rIns="0" bIns="0">
            <a:spAutoFit/>
          </a:bodyPr>
          <a:lstStyle/>
          <a:p>
            <a:pPr>
              <a:spcBef>
                <a:spcPts val="600"/>
              </a:spcBef>
            </a:pPr>
            <a:r>
              <a:rPr lang="en-US" altLang="zh-TW" sz="1400" b="1">
                <a:solidFill>
                  <a:srgbClr val="4D4D4D"/>
                </a:solidFill>
                <a:latin typeface="Calibri" pitchFamily="34" charset="0"/>
                <a:ea typeface="新細明體" pitchFamily="18" charset="-120"/>
              </a:rPr>
              <a:t>1974</a:t>
            </a:r>
          </a:p>
          <a:p>
            <a:r>
              <a:rPr lang="zh-TW" altLang="en-US" sz="1200" b="1"/>
              <a:t>開始代工生產高質量</a:t>
            </a:r>
            <a:r>
              <a:rPr lang="en-US" altLang="zh-TW" sz="1200" b="1"/>
              <a:t>Mizuno</a:t>
            </a:r>
            <a:r>
              <a:rPr lang="zh-TW" altLang="en-US" sz="1200" b="1"/>
              <a:t>運動鞋產品</a:t>
            </a:r>
            <a:endParaRPr lang="en-US" altLang="zh-TW" sz="1200" b="1"/>
          </a:p>
          <a:p>
            <a:r>
              <a:rPr lang="zh-TW" altLang="en-US" sz="1200" b="1"/>
              <a:t>開始為</a:t>
            </a:r>
            <a:r>
              <a:rPr lang="en-US" altLang="zh-TW" sz="1200" b="1"/>
              <a:t>Footjoy</a:t>
            </a:r>
            <a:r>
              <a:rPr lang="zh-TW" altLang="en-US" sz="1200" b="1"/>
              <a:t>品牌代工生產高爾夫球鞋</a:t>
            </a:r>
            <a:endParaRPr lang="en-US" altLang="zh-TW" sz="1200" b="1">
              <a:solidFill>
                <a:srgbClr val="4D4D4D"/>
              </a:solidFill>
              <a:latin typeface="Calibri" pitchFamily="34" charset="0"/>
              <a:ea typeface="新細明體" pitchFamily="18" charset="-120"/>
            </a:endParaRPr>
          </a:p>
          <a:p>
            <a:pPr>
              <a:spcBef>
                <a:spcPts val="600"/>
              </a:spcBef>
            </a:pPr>
            <a:endParaRPr lang="en-US" altLang="zh-TW" sz="1200" b="1">
              <a:solidFill>
                <a:srgbClr val="4D4D4D"/>
              </a:solidFill>
              <a:latin typeface="Calibri" pitchFamily="34" charset="0"/>
              <a:ea typeface="新細明體" pitchFamily="18" charset="-120"/>
            </a:endParaRPr>
          </a:p>
          <a:p>
            <a:pPr>
              <a:spcBef>
                <a:spcPts val="600"/>
              </a:spcBef>
            </a:pPr>
            <a:endParaRPr lang="en-US" altLang="zh-TW" sz="1200" b="1">
              <a:solidFill>
                <a:srgbClr val="4D4D4D"/>
              </a:solidFill>
              <a:latin typeface="Calibri" pitchFamily="34" charset="0"/>
              <a:ea typeface="新細明體" pitchFamily="18" charset="-120"/>
            </a:endParaRPr>
          </a:p>
          <a:p>
            <a:pPr>
              <a:spcBef>
                <a:spcPts val="600"/>
              </a:spcBef>
            </a:pPr>
            <a:endParaRPr lang="en-US" altLang="zh-TW" sz="1200" b="1">
              <a:solidFill>
                <a:srgbClr val="4D4D4D"/>
              </a:solidFill>
              <a:latin typeface="Calibri" pitchFamily="34" charset="0"/>
              <a:ea typeface="新細明體" pitchFamily="18" charset="-120"/>
            </a:endParaRPr>
          </a:p>
        </p:txBody>
      </p:sp>
      <p:sp>
        <p:nvSpPr>
          <p:cNvPr id="15368" name="Text Box 16"/>
          <p:cNvSpPr txBox="1">
            <a:spLocks noChangeArrowheads="1"/>
          </p:cNvSpPr>
          <p:nvPr/>
        </p:nvSpPr>
        <p:spPr bwMode="auto">
          <a:xfrm>
            <a:off x="2867025" y="3489325"/>
            <a:ext cx="1296988" cy="923925"/>
          </a:xfrm>
          <a:prstGeom prst="rect">
            <a:avLst/>
          </a:prstGeom>
          <a:noFill/>
          <a:ln w="9525">
            <a:noFill/>
            <a:miter lim="800000"/>
            <a:headEnd/>
            <a:tailEnd/>
          </a:ln>
        </p:spPr>
        <p:txBody>
          <a:bodyPr lIns="0" tIns="0" rIns="0" bIns="0">
            <a:spAutoFit/>
          </a:bodyPr>
          <a:lstStyle/>
          <a:p>
            <a:pPr>
              <a:spcBef>
                <a:spcPct val="50000"/>
              </a:spcBef>
            </a:pPr>
            <a:r>
              <a:rPr lang="zh-TW" altLang="en-US" sz="1200" b="1"/>
              <a:t>因業務不斷成長，需擴張生產基地，所以開始策略性的在中國福建地區開始投資建廠。</a:t>
            </a:r>
          </a:p>
        </p:txBody>
      </p:sp>
      <p:cxnSp>
        <p:nvCxnSpPr>
          <p:cNvPr id="25" name="直線單箭頭接點 24"/>
          <p:cNvCxnSpPr/>
          <p:nvPr/>
        </p:nvCxnSpPr>
        <p:spPr>
          <a:xfrm>
            <a:off x="3103563" y="1849434"/>
            <a:ext cx="0" cy="1008062"/>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3419475" y="1828800"/>
            <a:ext cx="0" cy="1008062"/>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sp>
        <p:nvSpPr>
          <p:cNvPr id="7179" name="Text Box 16"/>
          <p:cNvSpPr txBox="1">
            <a:spLocks noChangeArrowheads="1"/>
          </p:cNvSpPr>
          <p:nvPr/>
        </p:nvSpPr>
        <p:spPr bwMode="auto">
          <a:xfrm>
            <a:off x="3071813" y="1268413"/>
            <a:ext cx="447675" cy="492125"/>
          </a:xfrm>
          <a:prstGeom prst="rect">
            <a:avLst/>
          </a:prstGeom>
          <a:noFill/>
          <a:ln w="9525">
            <a:noFill/>
            <a:miter lim="800000"/>
            <a:headEnd/>
            <a:tailEnd/>
          </a:ln>
        </p:spPr>
        <p:txBody>
          <a:bodyPr lIns="0" tIns="0" rIns="0" bIns="0">
            <a:spAutoFit/>
          </a:bodyPr>
          <a:lstStyle/>
          <a:p>
            <a:pPr>
              <a:spcBef>
                <a:spcPct val="50000"/>
              </a:spcBef>
              <a:defRPr/>
            </a:pPr>
            <a:r>
              <a:rPr lang="en-US" altLang="zh-TW" sz="1400" b="1" dirty="0">
                <a:solidFill>
                  <a:srgbClr val="4D4D4D"/>
                </a:solidFill>
                <a:latin typeface="+mn-lt"/>
                <a:ea typeface="新細明體" pitchFamily="18" charset="-120"/>
              </a:rPr>
              <a:t>1985</a:t>
            </a:r>
          </a:p>
          <a:p>
            <a:pPr>
              <a:spcBef>
                <a:spcPct val="50000"/>
              </a:spcBef>
              <a:defRPr/>
            </a:pPr>
            <a:r>
              <a:rPr lang="en-US" altLang="zh-TW" sz="1200" b="1" dirty="0" err="1">
                <a:solidFill>
                  <a:srgbClr val="4D4D4D"/>
                </a:solidFill>
                <a:latin typeface="+mn-lt"/>
                <a:ea typeface="新細明體" pitchFamily="18" charset="-120"/>
              </a:rPr>
              <a:t>Avia</a:t>
            </a:r>
            <a:endParaRPr lang="en-US" altLang="zh-TW" sz="1200" b="1" dirty="0">
              <a:solidFill>
                <a:srgbClr val="4D4D4D"/>
              </a:solidFill>
              <a:latin typeface="+mn-lt"/>
              <a:ea typeface="新細明體" pitchFamily="18" charset="-120"/>
            </a:endParaRPr>
          </a:p>
        </p:txBody>
      </p:sp>
      <p:sp>
        <p:nvSpPr>
          <p:cNvPr id="7180" name="Text Box 16"/>
          <p:cNvSpPr txBox="1">
            <a:spLocks noChangeArrowheads="1"/>
          </p:cNvSpPr>
          <p:nvPr/>
        </p:nvSpPr>
        <p:spPr bwMode="auto">
          <a:xfrm>
            <a:off x="3500438" y="1268413"/>
            <a:ext cx="552450" cy="492125"/>
          </a:xfrm>
          <a:prstGeom prst="rect">
            <a:avLst/>
          </a:prstGeom>
          <a:noFill/>
          <a:ln w="9525">
            <a:noFill/>
            <a:miter lim="800000"/>
            <a:headEnd/>
            <a:tailEnd/>
          </a:ln>
        </p:spPr>
        <p:txBody>
          <a:bodyPr lIns="0" tIns="0" rIns="0" bIns="0">
            <a:spAutoFit/>
          </a:bodyPr>
          <a:lstStyle/>
          <a:p>
            <a:pPr>
              <a:spcBef>
                <a:spcPct val="50000"/>
              </a:spcBef>
              <a:defRPr/>
            </a:pPr>
            <a:r>
              <a:rPr lang="en-US" altLang="zh-TW" sz="1400" b="1" dirty="0">
                <a:solidFill>
                  <a:srgbClr val="4D4D4D"/>
                </a:solidFill>
                <a:latin typeface="+mn-lt"/>
                <a:ea typeface="新細明體" pitchFamily="18" charset="-120"/>
              </a:rPr>
              <a:t>1987</a:t>
            </a:r>
          </a:p>
          <a:p>
            <a:pPr>
              <a:spcBef>
                <a:spcPct val="50000"/>
              </a:spcBef>
              <a:defRPr/>
            </a:pPr>
            <a:r>
              <a:rPr lang="en-US" altLang="zh-TW" sz="1200" b="1" dirty="0">
                <a:solidFill>
                  <a:srgbClr val="0000FF"/>
                </a:solidFill>
                <a:latin typeface="+mn-lt"/>
                <a:ea typeface="新細明體" pitchFamily="18" charset="-120"/>
              </a:rPr>
              <a:t>Reebok</a:t>
            </a:r>
          </a:p>
        </p:txBody>
      </p:sp>
      <p:cxnSp>
        <p:nvCxnSpPr>
          <p:cNvPr id="29" name="直線單箭頭接點 28"/>
          <p:cNvCxnSpPr/>
          <p:nvPr/>
        </p:nvCxnSpPr>
        <p:spPr>
          <a:xfrm>
            <a:off x="4108450" y="1858963"/>
            <a:ext cx="0" cy="1008062"/>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sp>
        <p:nvSpPr>
          <p:cNvPr id="7182" name="Text Box 16"/>
          <p:cNvSpPr txBox="1">
            <a:spLocks noChangeArrowheads="1"/>
          </p:cNvSpPr>
          <p:nvPr/>
        </p:nvSpPr>
        <p:spPr bwMode="auto">
          <a:xfrm>
            <a:off x="4179888" y="1270000"/>
            <a:ext cx="534987" cy="492125"/>
          </a:xfrm>
          <a:prstGeom prst="rect">
            <a:avLst/>
          </a:prstGeom>
          <a:noFill/>
          <a:ln w="9525">
            <a:noFill/>
            <a:miter lim="800000"/>
            <a:headEnd/>
            <a:tailEnd/>
          </a:ln>
        </p:spPr>
        <p:txBody>
          <a:bodyPr lIns="0" tIns="0" rIns="0" bIns="0">
            <a:spAutoFit/>
          </a:bodyPr>
          <a:lstStyle/>
          <a:p>
            <a:pPr>
              <a:spcBef>
                <a:spcPct val="50000"/>
              </a:spcBef>
              <a:defRPr/>
            </a:pPr>
            <a:r>
              <a:rPr lang="en-US" altLang="zh-TW" sz="1400" b="1" dirty="0">
                <a:solidFill>
                  <a:srgbClr val="4D4D4D"/>
                </a:solidFill>
                <a:latin typeface="+mn-lt"/>
                <a:ea typeface="新細明體" pitchFamily="18" charset="-120"/>
              </a:rPr>
              <a:t>1993</a:t>
            </a:r>
          </a:p>
          <a:p>
            <a:pPr>
              <a:spcBef>
                <a:spcPct val="50000"/>
              </a:spcBef>
              <a:defRPr/>
            </a:pPr>
            <a:r>
              <a:rPr lang="en-US" altLang="zh-TW" sz="1200" b="1" dirty="0" err="1">
                <a:solidFill>
                  <a:srgbClr val="0000FF"/>
                </a:solidFill>
                <a:latin typeface="+mn-lt"/>
                <a:ea typeface="新細明體" pitchFamily="18" charset="-120"/>
              </a:rPr>
              <a:t>adidas</a:t>
            </a:r>
            <a:endParaRPr lang="en-US" altLang="zh-TW" sz="1200" b="1" dirty="0">
              <a:solidFill>
                <a:srgbClr val="0000FF"/>
              </a:solidFill>
              <a:latin typeface="+mn-lt"/>
              <a:ea typeface="新細明體" pitchFamily="18" charset="-120"/>
            </a:endParaRPr>
          </a:p>
        </p:txBody>
      </p:sp>
      <p:cxnSp>
        <p:nvCxnSpPr>
          <p:cNvPr id="32" name="直線單箭頭接點 31"/>
          <p:cNvCxnSpPr/>
          <p:nvPr/>
        </p:nvCxnSpPr>
        <p:spPr>
          <a:xfrm>
            <a:off x="5705475" y="1858963"/>
            <a:ext cx="0" cy="1008062"/>
          </a:xfrm>
          <a:prstGeom prst="straightConnector1">
            <a:avLst/>
          </a:prstGeom>
          <a:ln w="1905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prstDash val="sysDot"/>
            <a:headEnd w="sm" len="sm"/>
            <a:tailEnd type="oval" w="med" len="med"/>
          </a:ln>
        </p:spPr>
        <p:style>
          <a:lnRef idx="1">
            <a:schemeClr val="accent1"/>
          </a:lnRef>
          <a:fillRef idx="0">
            <a:schemeClr val="accent1"/>
          </a:fillRef>
          <a:effectRef idx="0">
            <a:schemeClr val="accent1"/>
          </a:effectRef>
          <a:fontRef idx="minor">
            <a:schemeClr val="tx1"/>
          </a:fontRef>
        </p:style>
      </p:cxnSp>
      <p:sp>
        <p:nvSpPr>
          <p:cNvPr id="7184" name="Text Box 16"/>
          <p:cNvSpPr txBox="1">
            <a:spLocks noChangeArrowheads="1"/>
          </p:cNvSpPr>
          <p:nvPr/>
        </p:nvSpPr>
        <p:spPr bwMode="auto">
          <a:xfrm>
            <a:off x="5746750" y="1289050"/>
            <a:ext cx="539750" cy="677863"/>
          </a:xfrm>
          <a:prstGeom prst="rect">
            <a:avLst/>
          </a:prstGeom>
          <a:noFill/>
          <a:ln w="9525">
            <a:noFill/>
            <a:miter lim="800000"/>
            <a:headEnd/>
            <a:tailEnd/>
          </a:ln>
        </p:spPr>
        <p:txBody>
          <a:bodyPr lIns="0" tIns="0" rIns="0" bIns="0">
            <a:spAutoFit/>
          </a:bodyPr>
          <a:lstStyle/>
          <a:p>
            <a:pPr>
              <a:spcBef>
                <a:spcPct val="50000"/>
              </a:spcBef>
              <a:defRPr/>
            </a:pPr>
            <a:r>
              <a:rPr lang="en-US" altLang="zh-TW" sz="1400" b="1" dirty="0">
                <a:solidFill>
                  <a:srgbClr val="4D4D4D"/>
                </a:solidFill>
                <a:latin typeface="+mn-lt"/>
                <a:ea typeface="新細明體" pitchFamily="18" charset="-120"/>
              </a:rPr>
              <a:t>2004</a:t>
            </a:r>
          </a:p>
          <a:p>
            <a:pPr>
              <a:spcBef>
                <a:spcPct val="50000"/>
              </a:spcBef>
              <a:defRPr/>
            </a:pPr>
            <a:r>
              <a:rPr lang="en-US" altLang="zh-TW" sz="1200" b="1" dirty="0">
                <a:solidFill>
                  <a:srgbClr val="0000FF"/>
                </a:solidFill>
                <a:latin typeface="+mn-lt"/>
                <a:ea typeface="新細明體" pitchFamily="18" charset="-120"/>
              </a:rPr>
              <a:t>NIKE VH</a:t>
            </a:r>
          </a:p>
        </p:txBody>
      </p:sp>
      <p:sp>
        <p:nvSpPr>
          <p:cNvPr id="15377" name="Text Box 16"/>
          <p:cNvSpPr txBox="1">
            <a:spLocks noChangeArrowheads="1"/>
          </p:cNvSpPr>
          <p:nvPr/>
        </p:nvSpPr>
        <p:spPr bwMode="auto">
          <a:xfrm>
            <a:off x="5651500" y="3489325"/>
            <a:ext cx="1512888" cy="1754188"/>
          </a:xfrm>
          <a:prstGeom prst="rect">
            <a:avLst/>
          </a:prstGeom>
          <a:noFill/>
          <a:ln w="9525">
            <a:noFill/>
            <a:miter lim="800000"/>
            <a:headEnd/>
            <a:tailEnd/>
          </a:ln>
        </p:spPr>
        <p:txBody>
          <a:bodyPr lIns="0" tIns="0" rIns="0" bIns="0">
            <a:spAutoFit/>
          </a:bodyPr>
          <a:lstStyle/>
          <a:p>
            <a:pPr>
              <a:spcBef>
                <a:spcPct val="50000"/>
              </a:spcBef>
            </a:pPr>
            <a:r>
              <a:rPr lang="zh-TW" altLang="en-US" sz="1200" b="1">
                <a:solidFill>
                  <a:srgbClr val="4D4D4D"/>
                </a:solidFill>
                <a:latin typeface="Calibri" pitchFamily="34" charset="0"/>
                <a:ea typeface="新細明體" pitchFamily="18" charset="-120"/>
              </a:rPr>
              <a:t>為了</a:t>
            </a:r>
            <a:r>
              <a:rPr lang="zh-CN" altLang="en-US" sz="1200" b="1">
                <a:solidFill>
                  <a:srgbClr val="4D4D4D"/>
                </a:solidFill>
                <a:latin typeface="Calibri" pitchFamily="34" charset="0"/>
                <a:ea typeface="新細明體" pitchFamily="18" charset="-120"/>
              </a:rPr>
              <a:t>給客戶</a:t>
            </a:r>
            <a:r>
              <a:rPr lang="zh-TW" altLang="en-US" sz="1200" b="1">
                <a:solidFill>
                  <a:srgbClr val="4D4D4D"/>
                </a:solidFill>
                <a:latin typeface="Calibri" pitchFamily="34" charset="0"/>
                <a:ea typeface="新細明體" pitchFamily="18" charset="-120"/>
              </a:rPr>
              <a:t>提供多樣化的</a:t>
            </a:r>
            <a:r>
              <a:rPr lang="zh-CN" altLang="en-US" sz="1200" b="1">
                <a:solidFill>
                  <a:srgbClr val="4D4D4D"/>
                </a:solidFill>
                <a:latin typeface="Calibri" pitchFamily="34" charset="0"/>
                <a:ea typeface="新細明體" pitchFamily="18" charset="-120"/>
              </a:rPr>
              <a:t>服務</a:t>
            </a:r>
            <a:r>
              <a:rPr lang="zh-TW" altLang="en-US" sz="1200" b="1">
                <a:solidFill>
                  <a:srgbClr val="4D4D4D"/>
                </a:solidFill>
                <a:latin typeface="Calibri" pitchFamily="34" charset="0"/>
                <a:ea typeface="新細明體" pitchFamily="18" charset="-120"/>
              </a:rPr>
              <a:t>，</a:t>
            </a:r>
            <a:r>
              <a:rPr lang="zh-TW" altLang="en-US" sz="1200" b="1"/>
              <a:t>開始擴展海外分廠</a:t>
            </a:r>
            <a:endParaRPr lang="en-US" altLang="zh-TW" sz="1200" b="1">
              <a:solidFill>
                <a:srgbClr val="4D4D4D"/>
              </a:solidFill>
              <a:latin typeface="Calibri" pitchFamily="34" charset="0"/>
              <a:ea typeface="新細明體" pitchFamily="18" charset="-120"/>
            </a:endParaRPr>
          </a:p>
          <a:p>
            <a:pPr>
              <a:spcBef>
                <a:spcPct val="50000"/>
              </a:spcBef>
            </a:pPr>
            <a:r>
              <a:rPr lang="en-US" altLang="zh-TW" sz="1400" b="1">
                <a:solidFill>
                  <a:srgbClr val="4D4D4D"/>
                </a:solidFill>
                <a:latin typeface="Calibri" pitchFamily="34" charset="0"/>
                <a:ea typeface="新細明體" pitchFamily="18" charset="-120"/>
              </a:rPr>
              <a:t>2004</a:t>
            </a:r>
            <a:r>
              <a:rPr lang="en-US" altLang="zh-TW" sz="1200" b="1">
                <a:solidFill>
                  <a:srgbClr val="4D4D4D"/>
                </a:solidFill>
                <a:latin typeface="Calibri" pitchFamily="34" charset="0"/>
                <a:ea typeface="新細明體" pitchFamily="18" charset="-120"/>
              </a:rPr>
              <a:t> </a:t>
            </a:r>
          </a:p>
          <a:p>
            <a:pPr>
              <a:spcBef>
                <a:spcPct val="50000"/>
              </a:spcBef>
            </a:pPr>
            <a:r>
              <a:rPr lang="zh-CN" altLang="en-US" sz="1200" b="1">
                <a:solidFill>
                  <a:srgbClr val="4D4D4D"/>
                </a:solidFill>
                <a:latin typeface="Calibri" pitchFamily="34" charset="0"/>
                <a:ea typeface="新細明體" pitchFamily="18" charset="-120"/>
              </a:rPr>
              <a:t>隆安省</a:t>
            </a:r>
            <a:r>
              <a:rPr lang="en-US" altLang="zh-TW" sz="1200" b="1">
                <a:solidFill>
                  <a:srgbClr val="4D4D4D"/>
                </a:solidFill>
                <a:latin typeface="Calibri" pitchFamily="34" charset="0"/>
                <a:ea typeface="新細明體" pitchFamily="18" charset="-120"/>
              </a:rPr>
              <a:t>, </a:t>
            </a:r>
            <a:r>
              <a:rPr lang="zh-CN" altLang="en-US" sz="1200" b="1">
                <a:solidFill>
                  <a:srgbClr val="4D4D4D"/>
                </a:solidFill>
                <a:latin typeface="Calibri" pitchFamily="34" charset="0"/>
                <a:ea typeface="新細明體" pitchFamily="18" charset="-120"/>
              </a:rPr>
              <a:t>越南</a:t>
            </a:r>
            <a:endParaRPr lang="en-US" altLang="zh-TW" sz="1200" b="1">
              <a:solidFill>
                <a:srgbClr val="4D4D4D"/>
              </a:solidFill>
              <a:latin typeface="Calibri" pitchFamily="34" charset="0"/>
              <a:ea typeface="新細明體" pitchFamily="18" charset="-120"/>
            </a:endParaRPr>
          </a:p>
          <a:p>
            <a:pPr>
              <a:spcBef>
                <a:spcPct val="50000"/>
              </a:spcBef>
            </a:pPr>
            <a:r>
              <a:rPr lang="en-US" altLang="zh-TW" sz="1400" b="1">
                <a:solidFill>
                  <a:srgbClr val="4D4D4D"/>
                </a:solidFill>
                <a:latin typeface="Calibri" pitchFamily="34" charset="0"/>
                <a:ea typeface="新細明體" pitchFamily="18" charset="-120"/>
              </a:rPr>
              <a:t>2007</a:t>
            </a:r>
          </a:p>
          <a:p>
            <a:pPr>
              <a:spcBef>
                <a:spcPct val="50000"/>
              </a:spcBef>
            </a:pPr>
            <a:r>
              <a:rPr lang="en-US" altLang="zh-TW" sz="1200" b="1">
                <a:solidFill>
                  <a:srgbClr val="4D4D4D"/>
                </a:solidFill>
                <a:latin typeface="Calibri" pitchFamily="34" charset="0"/>
                <a:ea typeface="新細明體" pitchFamily="18" charset="-120"/>
              </a:rPr>
              <a:t>Tangerang, </a:t>
            </a:r>
            <a:r>
              <a:rPr lang="zh-CN" altLang="en-US" sz="1200" b="1">
                <a:solidFill>
                  <a:srgbClr val="4D4D4D"/>
                </a:solidFill>
                <a:latin typeface="Calibri" pitchFamily="34" charset="0"/>
                <a:ea typeface="新細明體" pitchFamily="18" charset="-120"/>
              </a:rPr>
              <a:t>印尼</a:t>
            </a:r>
            <a:endParaRPr lang="en-US" altLang="zh-TW" sz="1200" b="1">
              <a:solidFill>
                <a:srgbClr val="4D4D4D"/>
              </a:solidFill>
              <a:latin typeface="Calibri" pitchFamily="34" charset="0"/>
              <a:ea typeface="新細明體" pitchFamily="18" charset="-120"/>
            </a:endParaRPr>
          </a:p>
        </p:txBody>
      </p:sp>
      <p:sp>
        <p:nvSpPr>
          <p:cNvPr id="15378" name="Text Box 16"/>
          <p:cNvSpPr txBox="1">
            <a:spLocks noChangeArrowheads="1"/>
          </p:cNvSpPr>
          <p:nvPr/>
        </p:nvSpPr>
        <p:spPr bwMode="auto">
          <a:xfrm>
            <a:off x="7212013" y="3489325"/>
            <a:ext cx="1655762" cy="2616200"/>
          </a:xfrm>
          <a:prstGeom prst="rect">
            <a:avLst/>
          </a:prstGeom>
          <a:noFill/>
          <a:ln w="9525">
            <a:noFill/>
            <a:miter lim="800000"/>
            <a:headEnd/>
            <a:tailEnd/>
          </a:ln>
        </p:spPr>
        <p:txBody>
          <a:bodyPr lIns="0" tIns="0" rIns="0" bIns="0">
            <a:spAutoFit/>
          </a:bodyPr>
          <a:lstStyle/>
          <a:p>
            <a:pPr>
              <a:spcBef>
                <a:spcPct val="50000"/>
              </a:spcBef>
            </a:pPr>
            <a:r>
              <a:rPr lang="en-US" altLang="zh-TW" sz="1400" b="1">
                <a:solidFill>
                  <a:srgbClr val="4D4D4D"/>
                </a:solidFill>
                <a:latin typeface="Calibri" pitchFamily="34" charset="0"/>
                <a:ea typeface="新細明體" pitchFamily="18" charset="-120"/>
              </a:rPr>
              <a:t>2010</a:t>
            </a:r>
          </a:p>
          <a:p>
            <a:pPr>
              <a:spcBef>
                <a:spcPct val="50000"/>
              </a:spcBef>
            </a:pPr>
            <a:r>
              <a:rPr lang="zh-CN" altLang="en-US" sz="1200" b="1">
                <a:solidFill>
                  <a:srgbClr val="4D4D4D"/>
                </a:solidFill>
                <a:latin typeface="Calibri" pitchFamily="34" charset="0"/>
                <a:ea typeface="新細明體" pitchFamily="18" charset="-120"/>
              </a:rPr>
              <a:t>為</a:t>
            </a:r>
            <a:r>
              <a:rPr lang="en-US" altLang="zh-CN" sz="1200" b="1">
                <a:solidFill>
                  <a:srgbClr val="4D4D4D"/>
                </a:solidFill>
                <a:latin typeface="Calibri" pitchFamily="34" charset="0"/>
                <a:ea typeface="新細明體" pitchFamily="18" charset="-120"/>
              </a:rPr>
              <a:t>NIKE</a:t>
            </a:r>
            <a:r>
              <a:rPr lang="zh-CN" altLang="en-US" sz="1200" b="1">
                <a:solidFill>
                  <a:srgbClr val="4D4D4D"/>
                </a:solidFill>
                <a:latin typeface="Calibri" pitchFamily="34" charset="0"/>
                <a:ea typeface="新細明體" pitchFamily="18" charset="-120"/>
              </a:rPr>
              <a:t>品牌在印尼建設第二處生產基地，並是</a:t>
            </a:r>
            <a:r>
              <a:rPr lang="zh-TW" altLang="en-US" sz="1200" b="1">
                <a:solidFill>
                  <a:srgbClr val="4D4D4D"/>
                </a:solidFill>
                <a:latin typeface="Calibri" pitchFamily="34" charset="0"/>
                <a:ea typeface="新細明體" pitchFamily="18" charset="-120"/>
              </a:rPr>
              <a:t>印尼地區首家獲得</a:t>
            </a:r>
            <a:r>
              <a:rPr lang="en-US" altLang="zh-TW" sz="1200" b="1">
                <a:solidFill>
                  <a:srgbClr val="4D4D4D"/>
                </a:solidFill>
                <a:latin typeface="Calibri" pitchFamily="34" charset="0"/>
                <a:ea typeface="新細明體" pitchFamily="18" charset="-120"/>
              </a:rPr>
              <a:t>LEED</a:t>
            </a:r>
            <a:r>
              <a:rPr lang="zh-TW" altLang="en-US" sz="1200" b="1">
                <a:solidFill>
                  <a:srgbClr val="4D4D4D"/>
                </a:solidFill>
                <a:latin typeface="Calibri" pitchFamily="34" charset="0"/>
                <a:ea typeface="新細明體" pitchFamily="18" charset="-120"/>
              </a:rPr>
              <a:t>認證的運動鞋工廠</a:t>
            </a:r>
            <a:r>
              <a:rPr lang="en-US" altLang="zh-TW" sz="1200" b="1">
                <a:solidFill>
                  <a:srgbClr val="4D4D4D"/>
                </a:solidFill>
                <a:latin typeface="Calibri" pitchFamily="34" charset="0"/>
                <a:ea typeface="新細明體" pitchFamily="18" charset="-120"/>
              </a:rPr>
              <a:t>.</a:t>
            </a:r>
          </a:p>
          <a:p>
            <a:pPr>
              <a:spcBef>
                <a:spcPct val="50000"/>
              </a:spcBef>
            </a:pPr>
            <a:r>
              <a:rPr lang="en-US" altLang="zh-TW" sz="1400" b="1">
                <a:solidFill>
                  <a:srgbClr val="4D4D4D"/>
                </a:solidFill>
                <a:latin typeface="Calibri" pitchFamily="34" charset="0"/>
                <a:ea typeface="新細明體" pitchFamily="18" charset="-120"/>
              </a:rPr>
              <a:t>2011</a:t>
            </a:r>
          </a:p>
          <a:p>
            <a:pPr>
              <a:spcBef>
                <a:spcPct val="50000"/>
              </a:spcBef>
            </a:pPr>
            <a:r>
              <a:rPr lang="zh-CN" altLang="en-US" sz="1200" b="1">
                <a:solidFill>
                  <a:srgbClr val="4D4D4D"/>
                </a:solidFill>
                <a:latin typeface="Calibri" pitchFamily="34" charset="0"/>
                <a:ea typeface="新細明體" pitchFamily="18" charset="-120"/>
              </a:rPr>
              <a:t>為</a:t>
            </a:r>
            <a:r>
              <a:rPr lang="en-US" altLang="zh-CN" sz="1200" b="1">
                <a:solidFill>
                  <a:srgbClr val="4D4D4D"/>
                </a:solidFill>
                <a:latin typeface="Calibri" pitchFamily="34" charset="0"/>
                <a:ea typeface="新細明體" pitchFamily="18" charset="-120"/>
              </a:rPr>
              <a:t>adidas</a:t>
            </a:r>
            <a:r>
              <a:rPr lang="zh-CN" altLang="en-US" sz="1200" b="1">
                <a:solidFill>
                  <a:srgbClr val="4D4D4D"/>
                </a:solidFill>
                <a:latin typeface="Calibri" pitchFamily="34" charset="0"/>
                <a:ea typeface="新細明體" pitchFamily="18" charset="-120"/>
              </a:rPr>
              <a:t>在印尼建設第二廠區</a:t>
            </a:r>
            <a:endParaRPr lang="en-US" altLang="zh-CN" sz="1200" b="1">
              <a:solidFill>
                <a:srgbClr val="4D4D4D"/>
              </a:solidFill>
              <a:ea typeface="新細明體" pitchFamily="18" charset="-120"/>
            </a:endParaRPr>
          </a:p>
          <a:p>
            <a:pPr>
              <a:spcBef>
                <a:spcPct val="50000"/>
              </a:spcBef>
            </a:pPr>
            <a:r>
              <a:rPr lang="en-US" altLang="zh-TW" sz="1400" b="1">
                <a:solidFill>
                  <a:srgbClr val="4D4D4D"/>
                </a:solidFill>
                <a:latin typeface="Calibri" pitchFamily="34" charset="0"/>
                <a:ea typeface="新細明體" pitchFamily="18" charset="-120"/>
              </a:rPr>
              <a:t>2012</a:t>
            </a:r>
          </a:p>
          <a:p>
            <a:pPr>
              <a:spcBef>
                <a:spcPct val="50000"/>
              </a:spcBef>
            </a:pPr>
            <a:r>
              <a:rPr lang="zh-CN" altLang="en-US" sz="1200" b="1">
                <a:solidFill>
                  <a:srgbClr val="4D4D4D"/>
                </a:solidFill>
                <a:latin typeface="Calibri" pitchFamily="34" charset="0"/>
                <a:ea typeface="新細明體" pitchFamily="18" charset="-120"/>
              </a:rPr>
              <a:t>為</a:t>
            </a:r>
            <a:r>
              <a:rPr lang="en-US" altLang="zh-CN" sz="1200" b="1">
                <a:solidFill>
                  <a:srgbClr val="4D4D4D"/>
                </a:solidFill>
                <a:latin typeface="Calibri" pitchFamily="34" charset="0"/>
                <a:ea typeface="新細明體" pitchFamily="18" charset="-120"/>
              </a:rPr>
              <a:t>adidas</a:t>
            </a:r>
            <a:r>
              <a:rPr lang="zh-CN" altLang="en-US" sz="1200" b="1">
                <a:solidFill>
                  <a:srgbClr val="4D4D4D"/>
                </a:solidFill>
                <a:latin typeface="Calibri" pitchFamily="34" charset="0"/>
                <a:ea typeface="新細明體" pitchFamily="18" charset="-120"/>
              </a:rPr>
              <a:t>在越南建設第一廠區</a:t>
            </a:r>
            <a:endParaRPr lang="en-US" altLang="zh-TW" sz="1200" b="1">
              <a:solidFill>
                <a:srgbClr val="4D4D4D"/>
              </a:solidFill>
              <a:latin typeface="Calibri" pitchFamily="34" charset="0"/>
              <a:ea typeface="新細明體" pitchFamily="18" charset="-120"/>
            </a:endParaRPr>
          </a:p>
        </p:txBody>
      </p:sp>
      <p:sp>
        <p:nvSpPr>
          <p:cNvPr id="15379" name="Title 1"/>
          <p:cNvSpPr>
            <a:spLocks/>
          </p:cNvSpPr>
          <p:nvPr/>
        </p:nvSpPr>
        <p:spPr bwMode="auto">
          <a:xfrm>
            <a:off x="20638" y="12700"/>
            <a:ext cx="9109075" cy="792163"/>
          </a:xfrm>
          <a:prstGeom prst="rect">
            <a:avLst/>
          </a:prstGeom>
          <a:noFill/>
          <a:ln w="9525">
            <a:noFill/>
            <a:miter lim="800000"/>
            <a:headEnd/>
            <a:tailEnd/>
          </a:ln>
        </p:spPr>
        <p:txBody>
          <a:bodyPr anchor="ctr"/>
          <a:lstStyle/>
          <a:p>
            <a:pPr eaLnBrk="0" hangingPunct="0"/>
            <a:r>
              <a:rPr lang="zh-CN" altLang="en-US" sz="3200">
                <a:solidFill>
                  <a:srgbClr val="FFFFFF"/>
                </a:solidFill>
                <a:latin typeface="Calibri" pitchFamily="34" charset="0"/>
                <a:ea typeface="新細明體" pitchFamily="18" charset="-120"/>
              </a:rPr>
              <a:t>清祿 </a:t>
            </a:r>
            <a:r>
              <a:rPr lang="en-US" altLang="zh-TW" sz="3200">
                <a:solidFill>
                  <a:srgbClr val="FFFFFF"/>
                </a:solidFill>
                <a:latin typeface="Calibri" pitchFamily="34" charset="0"/>
                <a:ea typeface="新細明體" pitchFamily="18" charset="-120"/>
              </a:rPr>
              <a:t>– </a:t>
            </a:r>
            <a:r>
              <a:rPr lang="zh-CN" altLang="en-US" sz="3200">
                <a:solidFill>
                  <a:srgbClr val="FFFFFF"/>
                </a:solidFill>
                <a:latin typeface="Calibri" pitchFamily="34" charset="0"/>
                <a:ea typeface="新細明體" pitchFamily="18" charset="-120"/>
              </a:rPr>
              <a:t>發展歷史</a:t>
            </a:r>
            <a:endParaRPr lang="zh-TW" altLang="zh-TW" sz="3200">
              <a:solidFill>
                <a:srgbClr val="FFFFFF"/>
              </a:solidFill>
              <a:latin typeface="Calibri" pitchFamily="34" charset="0"/>
              <a:ea typeface="新細明體" pitchFamily="18" charset="-120"/>
            </a:endParaRPr>
          </a:p>
        </p:txBody>
      </p:sp>
      <p:sp>
        <p:nvSpPr>
          <p:cNvPr id="7188" name="文字方塊 14"/>
          <p:cNvSpPr txBox="1">
            <a:spLocks noChangeArrowheads="1"/>
          </p:cNvSpPr>
          <p:nvPr/>
        </p:nvSpPr>
        <p:spPr bwMode="auto">
          <a:xfrm>
            <a:off x="1644650" y="2973388"/>
            <a:ext cx="792163" cy="246062"/>
          </a:xfrm>
          <a:prstGeom prst="rect">
            <a:avLst/>
          </a:prstGeom>
          <a:noFill/>
          <a:ln w="9525">
            <a:noFill/>
            <a:miter lim="800000"/>
            <a:headEnd/>
            <a:tailEnd/>
          </a:ln>
        </p:spPr>
        <p:txBody>
          <a:bodyPr lIns="0" tIns="0" rIns="0" bIns="0" anchor="ctr">
            <a:spAutoFit/>
          </a:bodyPr>
          <a:lstStyle/>
          <a:p>
            <a:pPr algn="ctr">
              <a:defRPr/>
            </a:pPr>
            <a:r>
              <a:rPr lang="en-US" altLang="zh-TW" sz="1600" b="1">
                <a:solidFill>
                  <a:schemeClr val="bg1"/>
                </a:solidFill>
                <a:latin typeface="+mn-lt"/>
                <a:ea typeface="新細明體" pitchFamily="18" charset="-120"/>
              </a:rPr>
              <a:t>1970s</a:t>
            </a:r>
            <a:endParaRPr lang="zh-TW" altLang="en-US" sz="1600" b="1">
              <a:solidFill>
                <a:schemeClr val="bg1"/>
              </a:solidFill>
              <a:latin typeface="+mn-lt"/>
              <a:ea typeface="新細明體" pitchFamily="18" charset="-120"/>
            </a:endParaRPr>
          </a:p>
        </p:txBody>
      </p:sp>
      <p:sp>
        <p:nvSpPr>
          <p:cNvPr id="7189" name="文字方塊 15"/>
          <p:cNvSpPr txBox="1">
            <a:spLocks noChangeArrowheads="1"/>
          </p:cNvSpPr>
          <p:nvPr/>
        </p:nvSpPr>
        <p:spPr bwMode="auto">
          <a:xfrm>
            <a:off x="3086100" y="2982913"/>
            <a:ext cx="790575" cy="246062"/>
          </a:xfrm>
          <a:prstGeom prst="rect">
            <a:avLst/>
          </a:prstGeom>
          <a:noFill/>
          <a:ln w="9525">
            <a:noFill/>
            <a:miter lim="800000"/>
            <a:headEnd/>
            <a:tailEnd/>
          </a:ln>
        </p:spPr>
        <p:txBody>
          <a:bodyPr lIns="0" tIns="0" rIns="0" bIns="0" anchor="ctr">
            <a:spAutoFit/>
          </a:bodyPr>
          <a:lstStyle/>
          <a:p>
            <a:pPr algn="ctr">
              <a:defRPr/>
            </a:pPr>
            <a:r>
              <a:rPr lang="en-US" altLang="zh-TW" sz="1600" b="1">
                <a:solidFill>
                  <a:schemeClr val="bg1"/>
                </a:solidFill>
                <a:latin typeface="+mn-lt"/>
                <a:ea typeface="新細明體" pitchFamily="18" charset="-120"/>
              </a:rPr>
              <a:t>1980s</a:t>
            </a:r>
            <a:endParaRPr lang="zh-TW" altLang="en-US" sz="1600" b="1">
              <a:solidFill>
                <a:schemeClr val="bg1"/>
              </a:solidFill>
              <a:latin typeface="+mn-lt"/>
              <a:ea typeface="新細明體" pitchFamily="18" charset="-120"/>
            </a:endParaRPr>
          </a:p>
        </p:txBody>
      </p:sp>
      <p:sp>
        <p:nvSpPr>
          <p:cNvPr id="7190" name="文字方塊 16"/>
          <p:cNvSpPr txBox="1">
            <a:spLocks noChangeArrowheads="1"/>
          </p:cNvSpPr>
          <p:nvPr/>
        </p:nvSpPr>
        <p:spPr bwMode="auto">
          <a:xfrm>
            <a:off x="4525963" y="2982913"/>
            <a:ext cx="792162" cy="246062"/>
          </a:xfrm>
          <a:prstGeom prst="rect">
            <a:avLst/>
          </a:prstGeom>
          <a:noFill/>
          <a:ln w="9525">
            <a:noFill/>
            <a:miter lim="800000"/>
            <a:headEnd/>
            <a:tailEnd/>
          </a:ln>
        </p:spPr>
        <p:txBody>
          <a:bodyPr lIns="0" tIns="0" rIns="0" bIns="0" anchor="ctr">
            <a:spAutoFit/>
          </a:bodyPr>
          <a:lstStyle/>
          <a:p>
            <a:pPr algn="ctr">
              <a:defRPr/>
            </a:pPr>
            <a:r>
              <a:rPr lang="en-US" altLang="zh-TW" sz="1600" b="1">
                <a:solidFill>
                  <a:schemeClr val="bg1"/>
                </a:solidFill>
                <a:latin typeface="+mn-lt"/>
                <a:ea typeface="新細明體" pitchFamily="18" charset="-120"/>
              </a:rPr>
              <a:t>1990s</a:t>
            </a:r>
            <a:endParaRPr lang="zh-TW" altLang="en-US" sz="1600" b="1">
              <a:solidFill>
                <a:schemeClr val="bg1"/>
              </a:solidFill>
              <a:latin typeface="+mn-lt"/>
              <a:ea typeface="新細明體" pitchFamily="18" charset="-120"/>
            </a:endParaRPr>
          </a:p>
        </p:txBody>
      </p:sp>
      <p:sp>
        <p:nvSpPr>
          <p:cNvPr id="7191" name="文字方塊 33"/>
          <p:cNvSpPr txBox="1">
            <a:spLocks noChangeArrowheads="1"/>
          </p:cNvSpPr>
          <p:nvPr/>
        </p:nvSpPr>
        <p:spPr bwMode="auto">
          <a:xfrm>
            <a:off x="5969000" y="2981325"/>
            <a:ext cx="792163" cy="246063"/>
          </a:xfrm>
          <a:prstGeom prst="rect">
            <a:avLst/>
          </a:prstGeom>
          <a:noFill/>
          <a:ln w="9525">
            <a:noFill/>
            <a:miter lim="800000"/>
            <a:headEnd/>
            <a:tailEnd/>
          </a:ln>
        </p:spPr>
        <p:txBody>
          <a:bodyPr lIns="0" tIns="0" rIns="0" bIns="0" anchor="ctr">
            <a:spAutoFit/>
          </a:bodyPr>
          <a:lstStyle/>
          <a:p>
            <a:pPr algn="ctr">
              <a:defRPr/>
            </a:pPr>
            <a:r>
              <a:rPr lang="en-US" altLang="zh-TW" sz="1600" b="1">
                <a:solidFill>
                  <a:schemeClr val="bg1"/>
                </a:solidFill>
                <a:latin typeface="+mn-lt"/>
                <a:ea typeface="新細明體" pitchFamily="18" charset="-120"/>
              </a:rPr>
              <a:t>2000s</a:t>
            </a:r>
            <a:endParaRPr lang="zh-TW" altLang="en-US" sz="1600" b="1">
              <a:solidFill>
                <a:schemeClr val="bg1"/>
              </a:solidFill>
              <a:latin typeface="+mn-lt"/>
              <a:ea typeface="新細明體" pitchFamily="18" charset="-120"/>
            </a:endParaRPr>
          </a:p>
        </p:txBody>
      </p:sp>
      <p:sp>
        <p:nvSpPr>
          <p:cNvPr id="7192" name="文字方塊 40"/>
          <p:cNvSpPr txBox="1">
            <a:spLocks noChangeArrowheads="1"/>
          </p:cNvSpPr>
          <p:nvPr/>
        </p:nvSpPr>
        <p:spPr bwMode="auto">
          <a:xfrm>
            <a:off x="7524750" y="2968625"/>
            <a:ext cx="792163" cy="246063"/>
          </a:xfrm>
          <a:prstGeom prst="rect">
            <a:avLst/>
          </a:prstGeom>
          <a:noFill/>
          <a:ln w="9525">
            <a:noFill/>
            <a:miter lim="800000"/>
            <a:headEnd/>
            <a:tailEnd/>
          </a:ln>
        </p:spPr>
        <p:txBody>
          <a:bodyPr lIns="0" tIns="0" rIns="0" bIns="0" anchor="ctr">
            <a:spAutoFit/>
          </a:bodyPr>
          <a:lstStyle/>
          <a:p>
            <a:pPr algn="ctr">
              <a:defRPr/>
            </a:pPr>
            <a:r>
              <a:rPr lang="en-US" altLang="zh-TW" sz="1600" b="1">
                <a:solidFill>
                  <a:schemeClr val="bg1"/>
                </a:solidFill>
                <a:latin typeface="+mn-lt"/>
                <a:ea typeface="新細明體" pitchFamily="18" charset="-120"/>
              </a:rPr>
              <a:t>2010s</a:t>
            </a:r>
            <a:endParaRPr lang="zh-TW" altLang="en-US" sz="1600" b="1">
              <a:solidFill>
                <a:schemeClr val="bg1"/>
              </a:solidFill>
              <a:latin typeface="+mn-lt"/>
              <a:ea typeface="新細明體" pitchFamily="18" charset="-120"/>
            </a:endParaRPr>
          </a:p>
        </p:txBody>
      </p:sp>
      <p:cxnSp>
        <p:nvCxnSpPr>
          <p:cNvPr id="6" name="直線接點 5"/>
          <p:cNvCxnSpPr/>
          <p:nvPr/>
        </p:nvCxnSpPr>
        <p:spPr>
          <a:xfrm>
            <a:off x="927100" y="2690750"/>
            <a:ext cx="0" cy="720000"/>
          </a:xfrm>
          <a:prstGeom prst="line">
            <a:avLst/>
          </a:prstGeom>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378075" y="2689163"/>
            <a:ext cx="0" cy="720000"/>
          </a:xfrm>
          <a:prstGeom prst="line">
            <a:avLst/>
          </a:prstGeom>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810000" y="2690750"/>
            <a:ext cx="0" cy="720000"/>
          </a:xfrm>
          <a:prstGeom prst="line">
            <a:avLst/>
          </a:prstGeom>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260975" y="2690750"/>
            <a:ext cx="0" cy="720000"/>
          </a:xfrm>
          <a:prstGeom prst="line">
            <a:avLst/>
          </a:prstGeom>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699250" y="2690750"/>
            <a:ext cx="0" cy="720000"/>
          </a:xfrm>
          <a:prstGeom prst="line">
            <a:avLst/>
          </a:prstGeom>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33" name="Text Box 16"/>
          <p:cNvSpPr txBox="1">
            <a:spLocks noChangeArrowheads="1"/>
          </p:cNvSpPr>
          <p:nvPr/>
        </p:nvSpPr>
        <p:spPr bwMode="auto">
          <a:xfrm>
            <a:off x="6686550" y="1266825"/>
            <a:ext cx="476250" cy="676275"/>
          </a:xfrm>
          <a:prstGeom prst="rect">
            <a:avLst/>
          </a:prstGeom>
          <a:noFill/>
          <a:ln w="9525">
            <a:noFill/>
            <a:miter lim="800000"/>
            <a:headEnd/>
            <a:tailEnd/>
          </a:ln>
        </p:spPr>
        <p:txBody>
          <a:bodyPr lIns="0" tIns="0" rIns="0" bIns="0">
            <a:spAutoFit/>
          </a:bodyPr>
          <a:lstStyle/>
          <a:p>
            <a:pPr>
              <a:spcBef>
                <a:spcPct val="50000"/>
              </a:spcBef>
              <a:defRPr/>
            </a:pPr>
            <a:r>
              <a:rPr lang="en-US" altLang="zh-TW" sz="1400" b="1" dirty="0">
                <a:solidFill>
                  <a:srgbClr val="4D4D4D"/>
                </a:solidFill>
                <a:latin typeface="+mn-lt"/>
                <a:ea typeface="PMingLiU" charset="0"/>
                <a:cs typeface="PMingLiU" charset="0"/>
              </a:rPr>
              <a:t>2010</a:t>
            </a:r>
          </a:p>
          <a:p>
            <a:pPr>
              <a:spcBef>
                <a:spcPct val="50000"/>
              </a:spcBef>
              <a:defRPr/>
            </a:pPr>
            <a:r>
              <a:rPr lang="en-US" altLang="zh-TW" sz="1200" b="1" dirty="0">
                <a:solidFill>
                  <a:srgbClr val="0000FF"/>
                </a:solidFill>
                <a:latin typeface="+mn-lt"/>
                <a:ea typeface="PMingLiU" charset="0"/>
                <a:cs typeface="PMingLiU" charset="0"/>
              </a:rPr>
              <a:t>NIKE JV</a:t>
            </a:r>
          </a:p>
        </p:txBody>
      </p:sp>
      <p:pic>
        <p:nvPicPr>
          <p:cNvPr id="15391" name="直線單箭頭接點 36"/>
          <p:cNvPicPr>
            <a:picLocks noChangeArrowheads="1"/>
          </p:cNvPicPr>
          <p:nvPr/>
        </p:nvPicPr>
        <p:blipFill>
          <a:blip r:embed="rId3"/>
          <a:srcRect/>
          <a:stretch>
            <a:fillRect/>
          </a:stretch>
        </p:blipFill>
        <p:spPr bwMode="auto">
          <a:xfrm>
            <a:off x="6824663" y="1874838"/>
            <a:ext cx="90487" cy="1054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8"/>
          <p:cNvSpPr txBox="1">
            <a:spLocks noChangeArrowheads="1"/>
          </p:cNvSpPr>
          <p:nvPr/>
        </p:nvSpPr>
        <p:spPr bwMode="auto">
          <a:xfrm>
            <a:off x="9525" y="65088"/>
            <a:ext cx="9144000" cy="720725"/>
          </a:xfrm>
          <a:prstGeom prst="rect">
            <a:avLst/>
          </a:prstGeom>
          <a:noFill/>
          <a:ln w="9525">
            <a:noFill/>
            <a:miter lim="800000"/>
            <a:headEnd/>
            <a:tailEnd/>
          </a:ln>
        </p:spPr>
        <p:txBody>
          <a:bodyPr anchor="ctr"/>
          <a:lstStyle/>
          <a:p>
            <a:r>
              <a:rPr lang="zh-CN" altLang="en-US" sz="3200">
                <a:solidFill>
                  <a:srgbClr val="FFFFFF"/>
                </a:solidFill>
                <a:latin typeface="Calibri" pitchFamily="34" charset="0"/>
                <a:ea typeface="新細明體" pitchFamily="18" charset="-120"/>
              </a:rPr>
              <a:t>清祿</a:t>
            </a:r>
            <a:r>
              <a:rPr lang="en-US" altLang="zh-TW" sz="3200">
                <a:solidFill>
                  <a:srgbClr val="FFFFFF"/>
                </a:solidFill>
                <a:latin typeface="Calibri" pitchFamily="34" charset="0"/>
                <a:ea typeface="新細明體" pitchFamily="18" charset="-120"/>
              </a:rPr>
              <a:t>–</a:t>
            </a:r>
            <a:r>
              <a:rPr lang="zh-CN" altLang="en-US" sz="3200">
                <a:solidFill>
                  <a:srgbClr val="FFFFFF"/>
                </a:solidFill>
                <a:latin typeface="Calibri" pitchFamily="34" charset="0"/>
                <a:ea typeface="新細明體" pitchFamily="18" charset="-120"/>
              </a:rPr>
              <a:t>集團組織</a:t>
            </a:r>
            <a:endParaRPr lang="en-US" altLang="zh-TW" sz="3200">
              <a:solidFill>
                <a:srgbClr val="FFFFFF"/>
              </a:solidFill>
              <a:latin typeface="Calibri" pitchFamily="34" charset="0"/>
              <a:ea typeface="新細明體" pitchFamily="18" charset="-120"/>
            </a:endParaRPr>
          </a:p>
        </p:txBody>
      </p:sp>
      <p:graphicFrame>
        <p:nvGraphicFramePr>
          <p:cNvPr id="31" name="图示 30"/>
          <p:cNvGraphicFramePr/>
          <p:nvPr/>
        </p:nvGraphicFramePr>
        <p:xfrm>
          <a:off x="-152400" y="990600"/>
          <a:ext cx="9296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34925" y="44450"/>
            <a:ext cx="8229600" cy="715963"/>
          </a:xfrm>
        </p:spPr>
        <p:txBody>
          <a:bodyPr/>
          <a:lstStyle/>
          <a:p>
            <a:pPr algn="l" eaLnBrk="1" hangingPunct="1">
              <a:defRPr/>
            </a:pPr>
            <a:r>
              <a:rPr kumimoji="1" lang="zh-CN" altLang="en-US" sz="3200" dirty="0" smtClean="0">
                <a:solidFill>
                  <a:srgbClr val="FFFFFF"/>
                </a:solidFill>
                <a:ea typeface="新細明體" pitchFamily="18" charset="-120"/>
                <a:cs typeface="+mn-cs"/>
              </a:rPr>
              <a:t>清祿集團經營理念</a:t>
            </a:r>
            <a:r>
              <a:rPr kumimoji="1" lang="en-US" altLang="zh-TW" sz="3200" dirty="0" smtClean="0">
                <a:solidFill>
                  <a:srgbClr val="FFFFFF"/>
                </a:solidFill>
                <a:cs typeface="+mn-cs"/>
              </a:rPr>
              <a:t> </a:t>
            </a:r>
          </a:p>
        </p:txBody>
      </p:sp>
      <p:sp>
        <p:nvSpPr>
          <p:cNvPr id="17411" name="TextBox 5"/>
          <p:cNvSpPr txBox="1">
            <a:spLocks noChangeArrowheads="1"/>
          </p:cNvSpPr>
          <p:nvPr/>
        </p:nvSpPr>
        <p:spPr bwMode="auto">
          <a:xfrm>
            <a:off x="900113" y="5892800"/>
            <a:ext cx="6324600" cy="400050"/>
          </a:xfrm>
          <a:prstGeom prst="rect">
            <a:avLst/>
          </a:prstGeom>
          <a:noFill/>
          <a:ln w="9525">
            <a:noFill/>
            <a:miter lim="800000"/>
            <a:headEnd/>
            <a:tailEnd/>
          </a:ln>
        </p:spPr>
        <p:txBody>
          <a:bodyPr>
            <a:spAutoFit/>
          </a:bodyPr>
          <a:lstStyle/>
          <a:p>
            <a:pPr algn="ctr"/>
            <a:r>
              <a:rPr lang="zh-TW" altLang="en-US" sz="2000"/>
              <a:t>集團</a:t>
            </a:r>
            <a:r>
              <a:rPr lang="zh-CN" altLang="en-US" sz="2000"/>
              <a:t>創始人</a:t>
            </a:r>
            <a:r>
              <a:rPr lang="zh-TW" altLang="en-US" sz="2000"/>
              <a:t>蘇清祿先生於</a:t>
            </a:r>
            <a:r>
              <a:rPr lang="en-US" altLang="zh-TW" sz="2000"/>
              <a:t>1986</a:t>
            </a:r>
            <a:r>
              <a:rPr lang="zh-TW" altLang="en-US" sz="2000"/>
              <a:t>年</a:t>
            </a:r>
            <a:r>
              <a:rPr lang="zh-CN" altLang="en-US" sz="2000"/>
              <a:t>發展</a:t>
            </a:r>
            <a:r>
              <a:rPr lang="zh-TW" altLang="en-US" sz="2000"/>
              <a:t>出八大經營理念</a:t>
            </a:r>
            <a:endParaRPr lang="en-US" altLang="zh-TW" sz="2800" i="1">
              <a:ea typeface="新細明體" pitchFamily="18" charset="-120"/>
            </a:endParaRPr>
          </a:p>
        </p:txBody>
      </p:sp>
      <p:sp>
        <p:nvSpPr>
          <p:cNvPr id="17412" name="Text Box 5"/>
          <p:cNvSpPr txBox="1">
            <a:spLocks noChangeArrowheads="1"/>
          </p:cNvSpPr>
          <p:nvPr/>
        </p:nvSpPr>
        <p:spPr bwMode="auto">
          <a:xfrm>
            <a:off x="3829050" y="1514475"/>
            <a:ext cx="4953000" cy="3521075"/>
          </a:xfrm>
          <a:prstGeom prst="rect">
            <a:avLst/>
          </a:prstGeom>
          <a:gradFill rotWithShape="1">
            <a:gsLst>
              <a:gs pos="0">
                <a:srgbClr val="4FAAFF"/>
              </a:gs>
              <a:gs pos="35001">
                <a:srgbClr val="4F81BD"/>
              </a:gs>
              <a:gs pos="67000">
                <a:srgbClr val="BFBFBF"/>
              </a:gs>
              <a:gs pos="100000">
                <a:srgbClr val="FFFFFF"/>
              </a:gs>
            </a:gsLst>
            <a:lin ang="3420000"/>
          </a:gradFill>
          <a:ln w="38100">
            <a:solidFill>
              <a:schemeClr val="bg1"/>
            </a:solidFill>
            <a:miter lim="800000"/>
            <a:headEnd/>
            <a:tailEnd/>
          </a:ln>
          <a:effectLst>
            <a:outerShdw dist="20000" dir="5400000" algn="ctr" rotWithShape="0">
              <a:srgbClr val="808080">
                <a:alpha val="37999"/>
              </a:srgbClr>
            </a:outerShdw>
          </a:effectLst>
        </p:spPr>
        <p:txBody>
          <a:bodyPr>
            <a:spAutoFit/>
          </a:bodyPr>
          <a:lstStyle/>
          <a:p>
            <a:pPr>
              <a:defRPr/>
            </a:pP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Prudent management based on creative methods</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Strict control to ensure precision</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Sustainable development emphasizing on </a:t>
            </a:r>
          </a:p>
          <a:p>
            <a:pPr>
              <a:lnSpc>
                <a:spcPct val="150000"/>
              </a:lnSpc>
              <a:defRPr/>
            </a:pPr>
            <a:r>
              <a:rPr lang="en-US" altLang="zh-CN" sz="1400">
                <a:ea typeface="新細明體" pitchFamily="18" charset="-120"/>
              </a:rPr>
              <a:t>   environment friendliness </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C</a:t>
            </a:r>
            <a:r>
              <a:rPr lang="en-US" altLang="zh-TW" sz="1400">
                <a:ea typeface="新細明體" pitchFamily="18" charset="-120"/>
              </a:rPr>
              <a:t>ommunity</a:t>
            </a:r>
            <a:r>
              <a:rPr lang="en-US" altLang="zh-CN" sz="1400">
                <a:ea typeface="新細明體" pitchFamily="18" charset="-120"/>
              </a:rPr>
              <a:t> focus to enjoy common prosperity </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Safe workplace by caring for employee well-being</a:t>
            </a:r>
          </a:p>
          <a:p>
            <a:pPr>
              <a:lnSpc>
                <a:spcPct val="150000"/>
              </a:lnSpc>
              <a:buFontTx/>
              <a:buChar char="•"/>
              <a:defRPr/>
            </a:pPr>
            <a:r>
              <a:rPr lang="en-US" altLang="zh-CN" sz="1400">
                <a:ea typeface="新細明體" pitchFamily="18" charset="-120"/>
              </a:rPr>
              <a:t> Workforce development to supply future leaders</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 </a:t>
            </a:r>
            <a:r>
              <a:rPr lang="en-US" altLang="zh-CN" sz="1400">
                <a:ea typeface="新細明體" pitchFamily="18" charset="-120"/>
              </a:rPr>
              <a:t>Pragmatic responsibility in assuming social obligations</a:t>
            </a:r>
            <a:endParaRPr lang="en-US" altLang="zh-TW" sz="1400">
              <a:ea typeface="新細明體" pitchFamily="18" charset="-120"/>
            </a:endParaRPr>
          </a:p>
          <a:p>
            <a:pPr>
              <a:lnSpc>
                <a:spcPct val="150000"/>
              </a:lnSpc>
              <a:buFontTx/>
              <a:buChar char="•"/>
              <a:defRPr/>
            </a:pPr>
            <a:r>
              <a:rPr lang="en-US" altLang="zh-TW" sz="1400">
                <a:ea typeface="新細明體" pitchFamily="18" charset="-120"/>
              </a:rPr>
              <a:t>Maximize shareholder </a:t>
            </a:r>
            <a:r>
              <a:rPr lang="en-US" altLang="zh-CN" sz="1400">
                <a:ea typeface="新細明體" pitchFamily="18" charset="-120"/>
              </a:rPr>
              <a:t>value share the </a:t>
            </a:r>
            <a:r>
              <a:rPr lang="en-US" altLang="zh-TW" sz="1400">
                <a:ea typeface="新細明體" pitchFamily="18" charset="-120"/>
              </a:rPr>
              <a:t>benefits</a:t>
            </a:r>
          </a:p>
          <a:p>
            <a:pPr>
              <a:lnSpc>
                <a:spcPct val="150000"/>
              </a:lnSpc>
              <a:defRPr/>
            </a:pPr>
            <a:endParaRPr lang="en-US" altLang="zh-TW" sz="1400">
              <a:ea typeface="新細明體" pitchFamily="18" charset="-120"/>
            </a:endParaRPr>
          </a:p>
        </p:txBody>
      </p:sp>
      <p:pic>
        <p:nvPicPr>
          <p:cNvPr id="33797" name="Picture 5"/>
          <p:cNvPicPr>
            <a:picLocks noChangeAspect="1" noChangeArrowheads="1"/>
          </p:cNvPicPr>
          <p:nvPr/>
        </p:nvPicPr>
        <p:blipFill>
          <a:blip r:embed="rId3" cstate="email">
            <a:extLst>
              <a:ext uri="{28A0092B-C50C-407E-A947-70E740481C1C}"/>
            </a:extLst>
          </a:blip>
          <a:srcRect/>
          <a:stretch>
            <a:fillRect/>
          </a:stretch>
        </p:blipFill>
        <p:spPr bwMode="auto">
          <a:xfrm>
            <a:off x="323528" y="1378049"/>
            <a:ext cx="3352800" cy="406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73063" y="1268413"/>
            <a:ext cx="4343400" cy="4979987"/>
          </a:xfrm>
          <a:prstGeom prst="rect">
            <a:avLst/>
          </a:prstGeom>
          <a:noFill/>
          <a:ln w="9525">
            <a:noFill/>
            <a:miter lim="800000"/>
            <a:headEnd/>
            <a:tailEnd/>
          </a:ln>
        </p:spPr>
        <p:txBody>
          <a:bodyPr>
            <a:spAutoFit/>
          </a:bodyPr>
          <a:lstStyle/>
          <a:p>
            <a:pPr>
              <a:spcAft>
                <a:spcPts val="600"/>
              </a:spcAft>
            </a:pPr>
            <a:r>
              <a:rPr lang="zh-CN" altLang="en-US" sz="1800" b="1">
                <a:ea typeface="新細明體" pitchFamily="18" charset="-120"/>
              </a:rPr>
              <a:t>清祿願景 </a:t>
            </a:r>
            <a:r>
              <a:rPr lang="en-US" altLang="zh-TW" sz="1800" b="1">
                <a:ea typeface="新細明體" pitchFamily="18" charset="-120"/>
              </a:rPr>
              <a:t>– </a:t>
            </a:r>
          </a:p>
          <a:p>
            <a:pPr>
              <a:lnSpc>
                <a:spcPct val="110000"/>
              </a:lnSpc>
              <a:buFont typeface="Arial" pitchFamily="34" charset="0"/>
              <a:buNone/>
            </a:pPr>
            <a:r>
              <a:rPr lang="zh-TW" altLang="en-US" sz="1800" i="1">
                <a:ea typeface="新細明體" pitchFamily="18" charset="-120"/>
              </a:rPr>
              <a:t>希望成為在開發以及供應</a:t>
            </a:r>
            <a:r>
              <a:rPr lang="zh-CN" altLang="en-US" sz="1800" i="1">
                <a:ea typeface="新細明體" pitchFamily="18" charset="-120"/>
              </a:rPr>
              <a:t>上</a:t>
            </a:r>
            <a:endParaRPr lang="zh-TW" altLang="en-US" sz="1800" i="1">
              <a:ea typeface="新細明體" pitchFamily="18" charset="-120"/>
            </a:endParaRPr>
          </a:p>
          <a:p>
            <a:pPr>
              <a:lnSpc>
                <a:spcPct val="110000"/>
              </a:lnSpc>
              <a:buFont typeface="Arial" pitchFamily="34" charset="0"/>
              <a:buNone/>
            </a:pPr>
            <a:r>
              <a:rPr lang="zh-TW" altLang="en-US" sz="1800" i="1">
                <a:ea typeface="新細明體" pitchFamily="18" charset="-120"/>
              </a:rPr>
              <a:t>兼具創新與永續發展特質的運動鞋產品</a:t>
            </a:r>
            <a:r>
              <a:rPr lang="zh-CN" altLang="en-US" sz="1800" i="1">
                <a:ea typeface="新細明體" pitchFamily="18" charset="-120"/>
              </a:rPr>
              <a:t>中的</a:t>
            </a:r>
            <a:r>
              <a:rPr lang="zh-TW" altLang="en-US" sz="1800" i="1">
                <a:ea typeface="新細明體" pitchFamily="18" charset="-120"/>
              </a:rPr>
              <a:t>領導企業</a:t>
            </a:r>
          </a:p>
          <a:p>
            <a:pPr>
              <a:spcAft>
                <a:spcPts val="600"/>
              </a:spcAft>
              <a:buFont typeface="Arial" pitchFamily="34" charset="0"/>
              <a:buChar char="•"/>
            </a:pPr>
            <a:endParaRPr lang="en-US" altLang="zh-TW" sz="1800" i="1">
              <a:ea typeface="新細明體" pitchFamily="18" charset="-120"/>
            </a:endParaRPr>
          </a:p>
          <a:p>
            <a:pPr>
              <a:spcAft>
                <a:spcPts val="600"/>
              </a:spcAft>
            </a:pPr>
            <a:endParaRPr lang="en-US" altLang="zh-TW" sz="1800" b="1" i="1">
              <a:ea typeface="新細明體" pitchFamily="18" charset="-120"/>
            </a:endParaRPr>
          </a:p>
          <a:p>
            <a:pPr>
              <a:spcAft>
                <a:spcPts val="600"/>
              </a:spcAft>
            </a:pPr>
            <a:r>
              <a:rPr lang="zh-CN" altLang="en-US" sz="1800" b="1">
                <a:ea typeface="新細明體" pitchFamily="18" charset="-120"/>
              </a:rPr>
              <a:t>清祿使命</a:t>
            </a:r>
            <a:r>
              <a:rPr lang="en-US" altLang="zh-TW" sz="1800" b="1">
                <a:ea typeface="新細明體" pitchFamily="18" charset="-120"/>
              </a:rPr>
              <a:t> – </a:t>
            </a:r>
          </a:p>
          <a:p>
            <a:pPr>
              <a:lnSpc>
                <a:spcPct val="110000"/>
              </a:lnSpc>
              <a:buFont typeface="Arial" pitchFamily="34" charset="0"/>
              <a:buNone/>
            </a:pPr>
            <a:r>
              <a:rPr lang="zh-TW" altLang="en-US" sz="1800" i="1">
                <a:ea typeface="新細明體" pitchFamily="18" charset="-120"/>
              </a:rPr>
              <a:t>透過充分授權的全體員工開發與製造創新的運動鞋產品並利用效能提升與永續發展的生產流程以提供給客戶在市場上具有競爭優勢的產品</a:t>
            </a:r>
          </a:p>
          <a:p>
            <a:pPr>
              <a:spcAft>
                <a:spcPts val="600"/>
              </a:spcAft>
              <a:buFont typeface="Arial" pitchFamily="34" charset="0"/>
              <a:buChar char="•"/>
            </a:pPr>
            <a:endParaRPr lang="en-US" altLang="zh-TW" sz="1800" i="1">
              <a:ea typeface="新細明體" pitchFamily="18" charset="-120"/>
            </a:endParaRPr>
          </a:p>
          <a:p>
            <a:pPr>
              <a:spcAft>
                <a:spcPts val="600"/>
              </a:spcAft>
              <a:buFont typeface="Arial" pitchFamily="34" charset="0"/>
              <a:buChar char="•"/>
            </a:pPr>
            <a:endParaRPr lang="en-US" altLang="zh-TW" sz="1800" i="1">
              <a:ea typeface="新細明體" pitchFamily="18" charset="-120"/>
            </a:endParaRPr>
          </a:p>
          <a:p>
            <a:pPr>
              <a:spcAft>
                <a:spcPts val="600"/>
              </a:spcAft>
            </a:pPr>
            <a:r>
              <a:rPr lang="zh-CN" altLang="en-US" sz="1800" b="1">
                <a:ea typeface="新細明體" pitchFamily="18" charset="-120"/>
              </a:rPr>
              <a:t>清祿態度</a:t>
            </a:r>
            <a:r>
              <a:rPr lang="en-US" altLang="ja-JP" sz="1800" b="1">
                <a:ea typeface="新細明體" pitchFamily="18" charset="-120"/>
              </a:rPr>
              <a:t> – </a:t>
            </a:r>
          </a:p>
          <a:p>
            <a:pPr>
              <a:spcAft>
                <a:spcPts val="600"/>
              </a:spcAft>
              <a:buFont typeface="Arial" pitchFamily="34" charset="0"/>
              <a:buChar char="•"/>
            </a:pPr>
            <a:r>
              <a:rPr lang="en-US" altLang="zh-TW" sz="1800" i="1">
                <a:ea typeface="新細明體" pitchFamily="18" charset="-120"/>
              </a:rPr>
              <a:t> </a:t>
            </a:r>
            <a:r>
              <a:rPr lang="zh-CN" altLang="en-US" sz="1800" i="1">
                <a:ea typeface="新細明體" pitchFamily="18" charset="-120"/>
              </a:rPr>
              <a:t>把事情做對</a:t>
            </a:r>
            <a:endParaRPr lang="en-US" altLang="zh-TW" sz="1800" i="1">
              <a:ea typeface="新細明體" pitchFamily="18" charset="-120"/>
            </a:endParaRPr>
          </a:p>
        </p:txBody>
      </p:sp>
      <p:pic>
        <p:nvPicPr>
          <p:cNvPr id="18435" name="Picture 5" descr="_DSC7123"/>
          <p:cNvPicPr>
            <a:picLocks noChangeAspect="1" noChangeArrowheads="1"/>
          </p:cNvPicPr>
          <p:nvPr/>
        </p:nvPicPr>
        <p:blipFill>
          <a:blip r:embed="rId3"/>
          <a:srcRect/>
          <a:stretch>
            <a:fillRect/>
          </a:stretch>
        </p:blipFill>
        <p:spPr bwMode="auto">
          <a:xfrm>
            <a:off x="4787900" y="1228725"/>
            <a:ext cx="3057525" cy="4648200"/>
          </a:xfrm>
          <a:prstGeom prst="rect">
            <a:avLst/>
          </a:prstGeom>
          <a:noFill/>
          <a:ln w="9525">
            <a:noFill/>
            <a:miter lim="800000"/>
            <a:headEnd/>
            <a:tailEnd/>
          </a:ln>
          <a:effectLst>
            <a:outerShdw dist="139700" dir="2700000" algn="tl" rotWithShape="0">
              <a:srgbClr val="333333">
                <a:alpha val="64998"/>
              </a:srgbClr>
            </a:outerShdw>
          </a:effectLst>
        </p:spPr>
      </p:pic>
      <p:sp>
        <p:nvSpPr>
          <p:cNvPr id="18436" name="Title 1"/>
          <p:cNvSpPr txBox="1">
            <a:spLocks/>
          </p:cNvSpPr>
          <p:nvPr/>
        </p:nvSpPr>
        <p:spPr bwMode="auto">
          <a:xfrm>
            <a:off x="76200" y="44450"/>
            <a:ext cx="8229600" cy="715963"/>
          </a:xfrm>
          <a:prstGeom prst="rect">
            <a:avLst/>
          </a:prstGeom>
          <a:noFill/>
          <a:ln w="9525">
            <a:noFill/>
            <a:miter lim="800000"/>
            <a:headEnd/>
            <a:tailEnd/>
          </a:ln>
        </p:spPr>
        <p:txBody>
          <a:bodyPr anchor="ctr"/>
          <a:lstStyle/>
          <a:p>
            <a:r>
              <a:rPr lang="zh-CN" altLang="en-US" sz="3200">
                <a:solidFill>
                  <a:srgbClr val="FFFFFF"/>
                </a:solidFill>
                <a:latin typeface="Calibri" pitchFamily="34" charset="0"/>
                <a:ea typeface="新細明體" pitchFamily="18" charset="-120"/>
              </a:rPr>
              <a:t>清祿</a:t>
            </a:r>
            <a:r>
              <a:rPr lang="zh-CN" altLang="en-US" sz="4000">
                <a:solidFill>
                  <a:schemeClr val="bg1"/>
                </a:solidFill>
                <a:latin typeface="Calibri" pitchFamily="34" charset="0"/>
                <a:ea typeface="新細明體" pitchFamily="18" charset="-120"/>
              </a:rPr>
              <a:t> </a:t>
            </a:r>
            <a:endParaRPr lang="en-US" altLang="zh-TW" sz="4000">
              <a:solidFill>
                <a:schemeClr val="bg1"/>
              </a:solidFill>
              <a:latin typeface="Calibri"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20638"/>
            <a:ext cx="8229600" cy="741362"/>
          </a:xfrm>
          <a:prstGeom prst="rect">
            <a:avLst/>
          </a:prstGeom>
          <a:noFill/>
          <a:ln w="9525">
            <a:noFill/>
            <a:miter lim="800000"/>
            <a:headEnd/>
            <a:tailEnd/>
          </a:ln>
        </p:spPr>
        <p:txBody>
          <a:bodyPr anchor="ctr"/>
          <a:lstStyle/>
          <a:p>
            <a:pPr eaLnBrk="0" hangingPunct="0"/>
            <a:r>
              <a:rPr lang="en-US" altLang="zh-CN" sz="4000">
                <a:solidFill>
                  <a:schemeClr val="bg1"/>
                </a:solidFill>
                <a:latin typeface="Calibri" pitchFamily="34" charset="0"/>
                <a:ea typeface="MS PGothic" pitchFamily="34" charset="-128"/>
                <a:cs typeface="新細明體" pitchFamily="18" charset="-120"/>
              </a:rPr>
              <a:t> </a:t>
            </a:r>
            <a:r>
              <a:rPr lang="zh-CN" altLang="en-US" sz="3200">
                <a:solidFill>
                  <a:srgbClr val="FFFFFF"/>
                </a:solidFill>
                <a:latin typeface="Calibri" pitchFamily="34" charset="0"/>
                <a:ea typeface="MS PGothic" pitchFamily="34" charset="-128"/>
                <a:cs typeface="新細明體" pitchFamily="18" charset="-120"/>
              </a:rPr>
              <a:t>我們是如何定義領導力的</a:t>
            </a:r>
            <a:r>
              <a:rPr lang="en-US" altLang="zh-CN" sz="3200">
                <a:solidFill>
                  <a:srgbClr val="FFFFFF"/>
                </a:solidFill>
                <a:latin typeface="Calibri" pitchFamily="34" charset="0"/>
                <a:ea typeface="MS PGothic" pitchFamily="34" charset="-128"/>
                <a:cs typeface="新細明體" pitchFamily="18" charset="-120"/>
              </a:rPr>
              <a:t>?</a:t>
            </a:r>
          </a:p>
        </p:txBody>
      </p:sp>
      <p:sp>
        <p:nvSpPr>
          <p:cNvPr id="19459" name="Rectangle 2"/>
          <p:cNvSpPr>
            <a:spLocks noChangeArrowheads="1"/>
          </p:cNvSpPr>
          <p:nvPr/>
        </p:nvSpPr>
        <p:spPr bwMode="auto">
          <a:xfrm>
            <a:off x="179388" y="908050"/>
            <a:ext cx="5078412" cy="4340225"/>
          </a:xfrm>
          <a:prstGeom prst="rect">
            <a:avLst/>
          </a:prstGeom>
          <a:noFill/>
          <a:ln w="9525">
            <a:noFill/>
            <a:miter lim="800000"/>
            <a:headEnd/>
            <a:tailEnd/>
          </a:ln>
        </p:spPr>
        <p:txBody>
          <a:bodyPr>
            <a:spAutoFit/>
          </a:bodyPr>
          <a:lstStyle/>
          <a:p>
            <a:pPr marL="285750" indent="-285750">
              <a:buFont typeface="Arial" pitchFamily="34" charset="0"/>
              <a:buChar char="•"/>
            </a:pPr>
            <a:endParaRPr lang="en-US" altLang="zh-TW" sz="1800">
              <a:latin typeface="Calibri" pitchFamily="34" charset="0"/>
              <a:ea typeface="新細明體" pitchFamily="18" charset="-120"/>
            </a:endParaRPr>
          </a:p>
          <a:p>
            <a:pPr marL="285750" indent="-285750">
              <a:buFont typeface="Arial" pitchFamily="34" charset="0"/>
              <a:buChar char="•"/>
            </a:pPr>
            <a:r>
              <a:rPr lang="zh-CN" altLang="en-US" sz="2000">
                <a:latin typeface="Calibri" pitchFamily="34" charset="0"/>
                <a:ea typeface="新細明體" pitchFamily="18" charset="-120"/>
              </a:rPr>
              <a:t>為</a:t>
            </a:r>
            <a:r>
              <a:rPr lang="zh-TW" altLang="en-US" sz="2000">
                <a:latin typeface="Calibri" pitchFamily="34" charset="0"/>
                <a:ea typeface="新細明體" pitchFamily="18" charset="-120"/>
              </a:rPr>
              <a:t>產品和</a:t>
            </a:r>
            <a:r>
              <a:rPr lang="zh-CN" altLang="en-US" sz="2000">
                <a:latin typeface="Calibri" pitchFamily="34" charset="0"/>
                <a:ea typeface="新細明體" pitchFamily="18" charset="-120"/>
              </a:rPr>
              <a:t>生產流程提供</a:t>
            </a:r>
            <a:r>
              <a:rPr lang="zh-TW" altLang="en-US" sz="2000" b="1" u="sng">
                <a:latin typeface="Calibri" pitchFamily="34" charset="0"/>
                <a:ea typeface="新細明體" pitchFamily="18" charset="-120"/>
              </a:rPr>
              <a:t>創新</a:t>
            </a:r>
            <a:r>
              <a:rPr lang="zh-CN" altLang="en-US" sz="2000" b="1" u="sng">
                <a:latin typeface="Calibri" pitchFamily="34" charset="0"/>
                <a:ea typeface="新細明體" pitchFamily="18" charset="-120"/>
              </a:rPr>
              <a:t>性</a:t>
            </a:r>
            <a:r>
              <a:rPr lang="zh-TW" altLang="en-US" sz="2000" b="1" u="sng">
                <a:latin typeface="Calibri" pitchFamily="34" charset="0"/>
                <a:ea typeface="新細明體" pitchFamily="18" charset="-120"/>
              </a:rPr>
              <a:t>的</a:t>
            </a:r>
            <a:r>
              <a:rPr lang="zh-TW" altLang="en-US" sz="2000">
                <a:latin typeface="Calibri" pitchFamily="34" charset="0"/>
                <a:ea typeface="新細明體" pitchFamily="18" charset="-120"/>
              </a:rPr>
              <a:t>解決方案</a:t>
            </a:r>
            <a:endParaRPr lang="en-US" altLang="zh-TW" sz="2000">
              <a:latin typeface="Calibri" pitchFamily="34" charset="0"/>
              <a:ea typeface="新細明體" pitchFamily="18" charset="-120"/>
            </a:endParaRPr>
          </a:p>
          <a:p>
            <a:pPr marL="285750" indent="-285750">
              <a:buFont typeface="Arial" pitchFamily="34" charset="0"/>
              <a:buChar char="•"/>
            </a:pPr>
            <a:endParaRPr lang="en-US" altLang="zh-TW" sz="2000">
              <a:latin typeface="Calibri" pitchFamily="34" charset="0"/>
              <a:ea typeface="新細明體" pitchFamily="18" charset="-120"/>
            </a:endParaRPr>
          </a:p>
          <a:p>
            <a:pPr marL="285750" indent="-285750">
              <a:buFont typeface="Arial" pitchFamily="34" charset="0"/>
              <a:buChar char="•"/>
            </a:pPr>
            <a:r>
              <a:rPr lang="en-US" altLang="zh-TW" sz="2000" u="sng">
                <a:latin typeface="Calibri" pitchFamily="34" charset="0"/>
                <a:ea typeface="新細明體" pitchFamily="18" charset="-120"/>
              </a:rPr>
              <a:t> </a:t>
            </a:r>
            <a:r>
              <a:rPr lang="zh-CN" altLang="en-US" sz="2000" b="1" u="sng">
                <a:latin typeface="Calibri" pitchFamily="34" charset="0"/>
                <a:ea typeface="新細明體" pitchFamily="18" charset="-120"/>
              </a:rPr>
              <a:t>品質和工藝</a:t>
            </a:r>
            <a:r>
              <a:rPr lang="zh-CN" altLang="en-US" sz="2000">
                <a:latin typeface="Calibri" pitchFamily="34" charset="0"/>
                <a:ea typeface="新細明體" pitchFamily="18" charset="-120"/>
              </a:rPr>
              <a:t>始終處於我們產品和流程的核心地位</a:t>
            </a:r>
            <a:endParaRPr lang="en-US" altLang="zh-CN" sz="2000">
              <a:latin typeface="Calibri" pitchFamily="34" charset="0"/>
              <a:ea typeface="新細明體" pitchFamily="18" charset="-120"/>
            </a:endParaRPr>
          </a:p>
          <a:p>
            <a:pPr marL="285750" indent="-285750">
              <a:buFont typeface="Arial" pitchFamily="34" charset="0"/>
              <a:buChar char="•"/>
            </a:pPr>
            <a:endParaRPr lang="en-US" altLang="zh-TW" sz="2000">
              <a:latin typeface="Calibri" pitchFamily="34" charset="0"/>
              <a:ea typeface="新細明體" pitchFamily="18" charset="-120"/>
            </a:endParaRPr>
          </a:p>
          <a:p>
            <a:pPr marL="285750" indent="-285750">
              <a:buFont typeface="Arial" pitchFamily="34" charset="0"/>
              <a:buChar char="•"/>
            </a:pPr>
            <a:r>
              <a:rPr lang="zh-CN" altLang="en-US" sz="2000">
                <a:latin typeface="Calibri" pitchFamily="34" charset="0"/>
                <a:ea typeface="新細明體" pitchFamily="18" charset="-120"/>
              </a:rPr>
              <a:t>組織上下各級</a:t>
            </a:r>
            <a:r>
              <a:rPr lang="zh-CN" altLang="en-US" sz="2000" b="1" u="sng">
                <a:latin typeface="Calibri" pitchFamily="34" charset="0"/>
                <a:ea typeface="新細明體" pitchFamily="18" charset="-120"/>
              </a:rPr>
              <a:t>優秀領導人</a:t>
            </a:r>
            <a:endParaRPr lang="en-US" altLang="zh-TW" sz="2000" b="1" u="sng">
              <a:latin typeface="Calibri" pitchFamily="34" charset="0"/>
              <a:ea typeface="新細明體" pitchFamily="18" charset="-120"/>
            </a:endParaRPr>
          </a:p>
          <a:p>
            <a:pPr marL="285750" indent="-285750">
              <a:buFont typeface="Arial" pitchFamily="34" charset="0"/>
              <a:buChar char="•"/>
            </a:pPr>
            <a:endParaRPr lang="en-US" altLang="zh-TW" sz="2000">
              <a:latin typeface="Calibri" pitchFamily="34" charset="0"/>
              <a:ea typeface="新細明體" pitchFamily="18" charset="-120"/>
            </a:endParaRPr>
          </a:p>
          <a:p>
            <a:pPr marL="285750" indent="-285750">
              <a:buFont typeface="Arial" pitchFamily="34" charset="0"/>
              <a:buChar char="•"/>
            </a:pPr>
            <a:r>
              <a:rPr lang="zh-TW" altLang="en-US" sz="2000" b="1" u="sng"/>
              <a:t>有意義的再投資策略</a:t>
            </a:r>
            <a:r>
              <a:rPr lang="zh-TW" altLang="en-US" sz="2000"/>
              <a:t>以實現業務目標</a:t>
            </a:r>
            <a:endParaRPr lang="en-US" altLang="zh-TW" sz="2000">
              <a:latin typeface="Calibri" pitchFamily="34" charset="0"/>
              <a:ea typeface="新細明體" pitchFamily="18" charset="-120"/>
            </a:endParaRPr>
          </a:p>
          <a:p>
            <a:pPr marL="285750" indent="-285750">
              <a:buFont typeface="Arial" pitchFamily="34" charset="0"/>
              <a:buChar char="•"/>
            </a:pPr>
            <a:endParaRPr lang="en-US" altLang="zh-TW" sz="2000">
              <a:latin typeface="Calibri" pitchFamily="34" charset="0"/>
              <a:ea typeface="新細明體" pitchFamily="18" charset="-120"/>
            </a:endParaRPr>
          </a:p>
          <a:p>
            <a:pPr marL="285750" indent="-285750">
              <a:buFont typeface="Arial" pitchFamily="34" charset="0"/>
              <a:buChar char="•"/>
            </a:pPr>
            <a:r>
              <a:rPr lang="zh-CN" altLang="en-US" sz="2000">
                <a:latin typeface="Calibri" pitchFamily="34" charset="0"/>
                <a:ea typeface="新細明體" pitchFamily="18" charset="-120"/>
              </a:rPr>
              <a:t>在所有供應地</a:t>
            </a:r>
            <a:r>
              <a:rPr lang="zh-TW" altLang="en-US" sz="2000">
                <a:latin typeface="Calibri" pitchFamily="34" charset="0"/>
                <a:ea typeface="新細明體" pitchFamily="18" charset="-120"/>
              </a:rPr>
              <a:t>提供</a:t>
            </a:r>
            <a:r>
              <a:rPr lang="zh-TW" altLang="en-US" sz="2000" b="1" u="sng">
                <a:latin typeface="Calibri" pitchFamily="34" charset="0"/>
                <a:ea typeface="新細明體" pitchFamily="18" charset="-120"/>
              </a:rPr>
              <a:t>有競爭力的解決方案</a:t>
            </a:r>
            <a:r>
              <a:rPr lang="en-US" altLang="zh-CN" sz="2000">
                <a:latin typeface="Calibri" pitchFamily="34" charset="0"/>
                <a:ea typeface="新細明體" pitchFamily="18" charset="-120"/>
              </a:rPr>
              <a:t> </a:t>
            </a:r>
          </a:p>
          <a:p>
            <a:pPr marL="285750" indent="-285750">
              <a:buFont typeface="Arial" pitchFamily="34" charset="0"/>
              <a:buChar char="•"/>
            </a:pPr>
            <a:endParaRPr lang="en-US" altLang="zh-TW" sz="2000">
              <a:latin typeface="Calibri" pitchFamily="34" charset="0"/>
              <a:ea typeface="新細明體" pitchFamily="18" charset="-120"/>
            </a:endParaRPr>
          </a:p>
          <a:p>
            <a:pPr marL="285750" indent="-285750">
              <a:buFont typeface="Arial" pitchFamily="34" charset="0"/>
              <a:buChar char="•"/>
            </a:pPr>
            <a:r>
              <a:rPr lang="zh-TW" altLang="en-US" sz="2000">
                <a:latin typeface="Calibri" pitchFamily="34" charset="0"/>
                <a:ea typeface="新細明體" pitchFamily="18" charset="-120"/>
              </a:rPr>
              <a:t>製造業指數</a:t>
            </a:r>
            <a:r>
              <a:rPr lang="en-US" altLang="zh-TW" sz="2000">
                <a:latin typeface="Calibri" pitchFamily="34" charset="0"/>
                <a:ea typeface="新細明體" pitchFamily="18" charset="-120"/>
              </a:rPr>
              <a:t>(MI) </a:t>
            </a:r>
            <a:r>
              <a:rPr lang="zh-TW" altLang="en-US" sz="2000" b="1" u="sng">
                <a:latin typeface="Calibri" pitchFamily="34" charset="0"/>
                <a:ea typeface="新細明體" pitchFamily="18" charset="-120"/>
              </a:rPr>
              <a:t>持續表現強勁</a:t>
            </a:r>
            <a:endParaRPr lang="en-US" altLang="zh-TW" sz="1800" b="1" u="sng">
              <a:ea typeface="新細明體" pitchFamily="18" charset="-120"/>
            </a:endParaRPr>
          </a:p>
          <a:p>
            <a:pPr marL="285750" indent="-285750"/>
            <a:endParaRPr lang="zh-TW" altLang="en-US" sz="1800">
              <a:ea typeface="新細明體" pitchFamily="18" charset="-120"/>
            </a:endParaRPr>
          </a:p>
        </p:txBody>
      </p:sp>
      <p:pic>
        <p:nvPicPr>
          <p:cNvPr id="19460" name="Picture 2" descr="http://blog.yimg.com/3/5se6hyt7s5_CvMLrqNHuIFAYrCoSmYe0scpeooDJtyRXkC9qifntJw--/82/l/3seOTTONRTJ5_xvZKWV9wQ.jpg"/>
          <p:cNvPicPr>
            <a:picLocks noChangeAspect="1" noChangeArrowheads="1"/>
          </p:cNvPicPr>
          <p:nvPr/>
        </p:nvPicPr>
        <p:blipFill>
          <a:blip r:embed="rId2"/>
          <a:srcRect/>
          <a:stretch>
            <a:fillRect/>
          </a:stretch>
        </p:blipFill>
        <p:spPr bwMode="auto">
          <a:xfrm>
            <a:off x="5286375" y="2357438"/>
            <a:ext cx="3505200" cy="2033587"/>
          </a:xfrm>
          <a:prstGeom prst="rect">
            <a:avLst/>
          </a:prstGeom>
          <a:noFill/>
          <a:ln w="9525">
            <a:noFill/>
            <a:miter lim="800000"/>
            <a:headEnd/>
            <a:tailEnd/>
          </a:ln>
        </p:spPr>
      </p:pic>
      <p:pic>
        <p:nvPicPr>
          <p:cNvPr id="19461" name="Picture 3" descr="C:\Users\TT\Desktop\FS Lite Run RLF\Revised\photo1.jpg"/>
          <p:cNvPicPr>
            <a:picLocks noChangeAspect="1" noChangeArrowheads="1"/>
          </p:cNvPicPr>
          <p:nvPr/>
        </p:nvPicPr>
        <p:blipFill>
          <a:blip r:embed="rId3"/>
          <a:srcRect/>
          <a:stretch>
            <a:fillRect/>
          </a:stretch>
        </p:blipFill>
        <p:spPr bwMode="auto">
          <a:xfrm>
            <a:off x="6122988" y="952500"/>
            <a:ext cx="2030412" cy="1524000"/>
          </a:xfrm>
          <a:prstGeom prst="rect">
            <a:avLst/>
          </a:prstGeom>
          <a:noFill/>
          <a:ln w="9525">
            <a:noFill/>
            <a:miter lim="800000"/>
            <a:headEnd/>
            <a:tailEnd/>
          </a:ln>
        </p:spPr>
      </p:pic>
      <p:pic>
        <p:nvPicPr>
          <p:cNvPr id="19462" name="Picture 205"/>
          <p:cNvPicPr>
            <a:picLocks noChangeAspect="1" noChangeArrowheads="1"/>
          </p:cNvPicPr>
          <p:nvPr/>
        </p:nvPicPr>
        <p:blipFill>
          <a:blip r:embed="rId4"/>
          <a:srcRect/>
          <a:stretch>
            <a:fillRect/>
          </a:stretch>
        </p:blipFill>
        <p:spPr bwMode="auto">
          <a:xfrm>
            <a:off x="6175375" y="4192588"/>
            <a:ext cx="17494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2"/>
          <p:cNvGraphicFramePr>
            <a:graphicFrameLocks/>
          </p:cNvGraphicFramePr>
          <p:nvPr/>
        </p:nvGraphicFramePr>
        <p:xfrm>
          <a:off x="25578" y="1508268"/>
          <a:ext cx="4213678" cy="4873060"/>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文字方塊 1"/>
          <p:cNvSpPr txBox="1">
            <a:spLocks noChangeArrowheads="1"/>
          </p:cNvSpPr>
          <p:nvPr/>
        </p:nvSpPr>
        <p:spPr bwMode="auto">
          <a:xfrm>
            <a:off x="255588" y="1265238"/>
            <a:ext cx="3600450" cy="708025"/>
          </a:xfrm>
          <a:prstGeom prst="rect">
            <a:avLst/>
          </a:prstGeom>
          <a:noFill/>
          <a:ln w="9525">
            <a:noFill/>
            <a:miter lim="800000"/>
            <a:headEnd/>
            <a:tailEnd/>
          </a:ln>
        </p:spPr>
        <p:txBody>
          <a:bodyPr>
            <a:spAutoFit/>
          </a:bodyPr>
          <a:lstStyle/>
          <a:p>
            <a:pPr algn="ctr"/>
            <a:r>
              <a:rPr lang="en-US" altLang="zh-TW" sz="2000" b="1">
                <a:solidFill>
                  <a:srgbClr val="000000"/>
                </a:solidFill>
                <a:latin typeface="Calibri" pitchFamily="34" charset="0"/>
                <a:ea typeface="新細明體" pitchFamily="18" charset="-120"/>
              </a:rPr>
              <a:t>2013 </a:t>
            </a:r>
            <a:r>
              <a:rPr lang="zh-CN" altLang="en-US" sz="2000" b="1">
                <a:solidFill>
                  <a:srgbClr val="000000"/>
                </a:solidFill>
                <a:latin typeface="Calibri" pitchFamily="34" charset="0"/>
                <a:ea typeface="新細明體" pitchFamily="18" charset="-120"/>
              </a:rPr>
              <a:t>客戶結構 </a:t>
            </a:r>
            <a:r>
              <a:rPr lang="en-US" altLang="zh-TW" sz="2000" b="1">
                <a:solidFill>
                  <a:srgbClr val="000000"/>
                </a:solidFill>
                <a:latin typeface="Calibri" pitchFamily="34" charset="0"/>
                <a:ea typeface="新細明體" pitchFamily="18" charset="-120"/>
              </a:rPr>
              <a:t>– </a:t>
            </a:r>
          </a:p>
          <a:p>
            <a:pPr algn="ctr"/>
            <a:r>
              <a:rPr lang="zh-CN" altLang="en-US" sz="2000" b="1">
                <a:solidFill>
                  <a:srgbClr val="000000"/>
                </a:solidFill>
                <a:latin typeface="Calibri" pitchFamily="34" charset="0"/>
                <a:ea typeface="新細明體" pitchFamily="18" charset="-120"/>
              </a:rPr>
              <a:t>按營收</a:t>
            </a:r>
            <a:endParaRPr lang="zh-TW" altLang="en-US" sz="2000" b="1">
              <a:solidFill>
                <a:srgbClr val="000000"/>
              </a:solidFill>
              <a:latin typeface="Calibri" pitchFamily="34" charset="0"/>
              <a:ea typeface="新細明體" pitchFamily="18" charset="-120"/>
            </a:endParaRPr>
          </a:p>
        </p:txBody>
      </p:sp>
      <p:sp>
        <p:nvSpPr>
          <p:cNvPr id="20484" name="文字方塊 2"/>
          <p:cNvSpPr txBox="1">
            <a:spLocks noChangeArrowheads="1"/>
          </p:cNvSpPr>
          <p:nvPr/>
        </p:nvSpPr>
        <p:spPr bwMode="auto">
          <a:xfrm>
            <a:off x="4513263" y="1265238"/>
            <a:ext cx="3600450" cy="708025"/>
          </a:xfrm>
          <a:prstGeom prst="rect">
            <a:avLst/>
          </a:prstGeom>
          <a:noFill/>
          <a:ln w="9525">
            <a:noFill/>
            <a:miter lim="800000"/>
            <a:headEnd/>
            <a:tailEnd/>
          </a:ln>
        </p:spPr>
        <p:txBody>
          <a:bodyPr>
            <a:spAutoFit/>
          </a:bodyPr>
          <a:lstStyle/>
          <a:p>
            <a:pPr algn="ctr"/>
            <a:r>
              <a:rPr lang="en-US" altLang="zh-TW" sz="2000" b="1">
                <a:solidFill>
                  <a:srgbClr val="000000"/>
                </a:solidFill>
                <a:latin typeface="Calibri" pitchFamily="34" charset="0"/>
                <a:ea typeface="新細明體" pitchFamily="18" charset="-120"/>
              </a:rPr>
              <a:t>2013 </a:t>
            </a:r>
            <a:r>
              <a:rPr lang="zh-CN" altLang="en-US" sz="2000" b="1">
                <a:solidFill>
                  <a:srgbClr val="000000"/>
                </a:solidFill>
                <a:latin typeface="Calibri" pitchFamily="34" charset="0"/>
                <a:ea typeface="新細明體" pitchFamily="18" charset="-120"/>
              </a:rPr>
              <a:t>客戶結構</a:t>
            </a:r>
            <a:r>
              <a:rPr lang="en-US" altLang="zh-TW" sz="2000" b="1">
                <a:solidFill>
                  <a:srgbClr val="000000"/>
                </a:solidFill>
                <a:latin typeface="Calibri" pitchFamily="34" charset="0"/>
                <a:ea typeface="新細明體" pitchFamily="18" charset="-120"/>
              </a:rPr>
              <a:t> – </a:t>
            </a:r>
          </a:p>
          <a:p>
            <a:pPr algn="ctr"/>
            <a:r>
              <a:rPr lang="zh-CN" altLang="en-US" sz="2000" b="1">
                <a:solidFill>
                  <a:srgbClr val="000000"/>
                </a:solidFill>
                <a:latin typeface="Calibri" pitchFamily="34" charset="0"/>
                <a:ea typeface="新細明體" pitchFamily="18" charset="-120"/>
              </a:rPr>
              <a:t>按雙數</a:t>
            </a:r>
            <a:endParaRPr lang="zh-TW" altLang="en-US" sz="2000" b="1">
              <a:solidFill>
                <a:srgbClr val="000000"/>
              </a:solidFill>
              <a:latin typeface="Calibri" pitchFamily="34" charset="0"/>
              <a:ea typeface="新細明體" pitchFamily="18" charset="-120"/>
            </a:endParaRPr>
          </a:p>
        </p:txBody>
      </p:sp>
      <p:sp>
        <p:nvSpPr>
          <p:cNvPr id="20485" name="Title 1"/>
          <p:cNvSpPr>
            <a:spLocks/>
          </p:cNvSpPr>
          <p:nvPr/>
        </p:nvSpPr>
        <p:spPr bwMode="auto">
          <a:xfrm>
            <a:off x="76200" y="66675"/>
            <a:ext cx="9144000" cy="719138"/>
          </a:xfrm>
          <a:prstGeom prst="rect">
            <a:avLst/>
          </a:prstGeom>
          <a:noFill/>
          <a:ln w="9525">
            <a:noFill/>
            <a:miter lim="800000"/>
            <a:headEnd/>
            <a:tailEnd/>
          </a:ln>
        </p:spPr>
        <p:txBody>
          <a:bodyPr anchor="ctr"/>
          <a:lstStyle/>
          <a:p>
            <a:pPr eaLnBrk="0" hangingPunct="0"/>
            <a:r>
              <a:rPr lang="zh-CN" altLang="en-US" sz="3200">
                <a:solidFill>
                  <a:srgbClr val="FFFFFF"/>
                </a:solidFill>
                <a:latin typeface="Calibri" pitchFamily="34" charset="0"/>
                <a:ea typeface="新細明體" pitchFamily="18" charset="-120"/>
              </a:rPr>
              <a:t>客戶群</a:t>
            </a:r>
            <a:endParaRPr lang="en-US" altLang="zh-TW" sz="3200">
              <a:solidFill>
                <a:srgbClr val="FFFFFF"/>
              </a:solidFill>
              <a:latin typeface="Calibri" pitchFamily="34" charset="0"/>
              <a:ea typeface="新細明體" pitchFamily="18" charset="-120"/>
            </a:endParaRPr>
          </a:p>
        </p:txBody>
      </p:sp>
      <p:graphicFrame>
        <p:nvGraphicFramePr>
          <p:cNvPr id="7" name="Chart 2"/>
          <p:cNvGraphicFramePr>
            <a:graphicFrameLocks/>
          </p:cNvGraphicFramePr>
          <p:nvPr/>
        </p:nvGraphicFramePr>
        <p:xfrm>
          <a:off x="4831897" y="1828800"/>
          <a:ext cx="4312103" cy="46754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29598</TotalTime>
  <Words>1005</Words>
  <Application>Microsoft Office PowerPoint</Application>
  <PresentationFormat>如螢幕大小 (4:3)</PresentationFormat>
  <Paragraphs>248</Paragraphs>
  <Slides>18</Slides>
  <Notes>12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Arial</vt:lpstr>
      <vt:lpstr>SimSun</vt:lpstr>
      <vt:lpstr>Calibri</vt:lpstr>
      <vt:lpstr>新細明體</vt:lpstr>
      <vt:lpstr>Helvetica</vt:lpstr>
      <vt:lpstr>Wingdings</vt:lpstr>
      <vt:lpstr>MS PGothic</vt:lpstr>
      <vt:lpstr>標楷體</vt:lpstr>
      <vt:lpstr>Office 佈景主題</vt:lpstr>
      <vt:lpstr>投影片 1</vt:lpstr>
      <vt:lpstr> 清祿集團 簡介</vt:lpstr>
      <vt:lpstr>Who is ching luh?</vt:lpstr>
      <vt:lpstr>投影片 4</vt:lpstr>
      <vt:lpstr>投影片 5</vt:lpstr>
      <vt:lpstr>清祿集團經營理念 </vt:lpstr>
      <vt:lpstr>投影片 7</vt:lpstr>
      <vt:lpstr>投影片 8</vt:lpstr>
      <vt:lpstr>投影片 9</vt:lpstr>
      <vt:lpstr>清祿集團全球分佈據點</vt:lpstr>
      <vt:lpstr>NIKE 事業群</vt:lpstr>
      <vt:lpstr>投影片 12</vt:lpstr>
      <vt:lpstr>投影片 13</vt:lpstr>
      <vt:lpstr>投影片 14</vt:lpstr>
      <vt:lpstr>投影片 15</vt:lpstr>
      <vt:lpstr>投影片 16</vt:lpstr>
      <vt:lpstr>投影片 17</vt:lpstr>
      <vt:lpstr>投影片 18</vt:lpstr>
    </vt:vector>
  </TitlesOfParts>
  <Company>Mobile: 0909112808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chingluh</dc:creator>
  <cp:lastModifiedBy>chingluh</cp:lastModifiedBy>
  <cp:revision>954</cp:revision>
  <cp:lastPrinted>2013-02-11T06:18:32Z</cp:lastPrinted>
  <dcterms:created xsi:type="dcterms:W3CDTF">2012-11-15T02:32:52Z</dcterms:created>
  <dcterms:modified xsi:type="dcterms:W3CDTF">2014-10-08T06:29:43Z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0008000014000000000001023700</vt:lpwstr>
  </property>
</Properties>
</file>